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7" r:id="rId2"/>
    <p:sldId id="258" r:id="rId3"/>
    <p:sldId id="259" r:id="rId4"/>
    <p:sldId id="260" r:id="rId5"/>
    <p:sldId id="261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792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45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5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35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65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202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317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7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131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936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79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13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032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87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5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357C-2B60-40AA-A45D-8B5C94581084}" type="datetimeFigureOut">
              <a:rPr lang="en-ZA" smtClean="0"/>
              <a:t>2016/02/18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DE84E0-676B-4B35-AF80-2DB9F9CDC3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635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err="1" smtClean="0"/>
              <a:t>Saalhulp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Kobus </a:t>
            </a:r>
            <a:r>
              <a:rPr lang="en-ZA" dirty="0"/>
              <a:t>L</a:t>
            </a:r>
            <a:r>
              <a:rPr lang="en-ZA" dirty="0" smtClean="0"/>
              <a:t>ombard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3880773"/>
          </a:xfrm>
        </p:spPr>
        <p:txBody>
          <a:bodyPr/>
          <a:lstStyle/>
          <a:p>
            <a:r>
              <a:rPr lang="en-ZA" dirty="0" err="1" smtClean="0"/>
              <a:t>Saal</a:t>
            </a:r>
            <a:r>
              <a:rPr lang="en-ZA" dirty="0" smtClean="0"/>
              <a:t> (hospital ward)</a:t>
            </a:r>
          </a:p>
          <a:p>
            <a:r>
              <a:rPr lang="en-ZA" dirty="0" err="1" smtClean="0"/>
              <a:t>Hulp</a:t>
            </a:r>
            <a:r>
              <a:rPr lang="en-ZA" dirty="0" smtClean="0"/>
              <a:t> (assistant)</a:t>
            </a:r>
          </a:p>
          <a:p>
            <a:endParaRPr lang="en-ZA" dirty="0"/>
          </a:p>
          <a:p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iemand</a:t>
            </a:r>
            <a:r>
              <a:rPr lang="en-ZA" dirty="0" smtClean="0"/>
              <a:t> wat die </a:t>
            </a:r>
            <a:r>
              <a:rPr lang="en-ZA" dirty="0" err="1" smtClean="0"/>
              <a:t>skoonmaakwerk</a:t>
            </a:r>
            <a:r>
              <a:rPr lang="en-ZA" dirty="0" smtClean="0"/>
              <a:t> </a:t>
            </a:r>
            <a:r>
              <a:rPr lang="en-ZA" dirty="0" smtClean="0"/>
              <a:t>in ‘n </a:t>
            </a:r>
            <a:r>
              <a:rPr lang="en-ZA" dirty="0" err="1" smtClean="0"/>
              <a:t>hospitaal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, </a:t>
            </a:r>
            <a:r>
              <a:rPr lang="en-ZA" dirty="0" err="1" smtClean="0"/>
              <a:t>pasiente</a:t>
            </a:r>
            <a:r>
              <a:rPr lang="en-ZA" dirty="0" smtClean="0"/>
              <a:t> was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voer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bedpanne</a:t>
            </a:r>
            <a:r>
              <a:rPr lang="en-ZA" dirty="0" smtClean="0"/>
              <a:t> </a:t>
            </a:r>
            <a:r>
              <a:rPr lang="en-ZA" dirty="0" err="1" smtClean="0"/>
              <a:t>wegdra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Kan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</a:t>
            </a:r>
            <a:r>
              <a:rPr lang="en-ZA" dirty="0" err="1" smtClean="0"/>
              <a:t>enige</a:t>
            </a:r>
            <a:r>
              <a:rPr lang="en-ZA" dirty="0" smtClean="0"/>
              <a:t> </a:t>
            </a:r>
            <a:r>
              <a:rPr lang="en-ZA" dirty="0" err="1" smtClean="0"/>
              <a:t>saalhulp</a:t>
            </a:r>
            <a:r>
              <a:rPr lang="en-ZA" dirty="0" smtClean="0"/>
              <a:t>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aangesien</a:t>
            </a:r>
            <a:r>
              <a:rPr lang="en-ZA" dirty="0" smtClean="0"/>
              <a:t> </a:t>
            </a:r>
            <a:r>
              <a:rPr lang="en-ZA" dirty="0" err="1" smtClean="0"/>
              <a:t>daar</a:t>
            </a:r>
            <a:r>
              <a:rPr lang="en-ZA" dirty="0" smtClean="0"/>
              <a:t> </a:t>
            </a:r>
            <a:r>
              <a:rPr lang="en-ZA" dirty="0" err="1" smtClean="0"/>
              <a:t>geen</a:t>
            </a:r>
            <a:r>
              <a:rPr lang="en-ZA" dirty="0" smtClean="0"/>
              <a:t> </a:t>
            </a:r>
            <a:r>
              <a:rPr lang="en-ZA" dirty="0" err="1" smtClean="0"/>
              <a:t>lidwoord</a:t>
            </a:r>
            <a:r>
              <a:rPr lang="en-ZA" dirty="0" smtClean="0"/>
              <a:t> </a:t>
            </a:r>
            <a:r>
              <a:rPr lang="en-ZA" dirty="0" err="1" smtClean="0"/>
              <a:t>gebruik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Titel</a:t>
            </a:r>
            <a:r>
              <a:rPr lang="en-ZA" dirty="0" smtClean="0"/>
              <a:t> gee </a:t>
            </a:r>
            <a:r>
              <a:rPr lang="en-ZA" dirty="0" err="1" smtClean="0"/>
              <a:t>universele</a:t>
            </a:r>
            <a:r>
              <a:rPr lang="en-ZA" dirty="0" smtClean="0"/>
              <a:t> </a:t>
            </a:r>
            <a:r>
              <a:rPr lang="en-ZA" dirty="0" err="1" smtClean="0"/>
              <a:t>betekenis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1026" name="Picture 2" descr="Image result for hospital w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70" y="2160589"/>
            <a:ext cx="4412632" cy="38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8. </a:t>
            </a:r>
            <a:r>
              <a:rPr lang="en-ZA" dirty="0" err="1"/>
              <a:t>e</a:t>
            </a:r>
            <a:r>
              <a:rPr lang="en-ZA" dirty="0" err="1" smtClean="0"/>
              <a:t>n</a:t>
            </a:r>
            <a:r>
              <a:rPr lang="en-ZA" dirty="0" smtClean="0"/>
              <a:t> snags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Alleenplasing</a:t>
            </a:r>
            <a:endParaRPr lang="en-ZA" dirty="0" smtClean="0"/>
          </a:p>
          <a:p>
            <a:r>
              <a:rPr lang="en-ZA" dirty="0" smtClean="0"/>
              <a:t>Snags - In die </a:t>
            </a:r>
            <a:r>
              <a:rPr lang="en-ZA" dirty="0" err="1" smtClean="0"/>
              <a:t>aande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3444" y="2160589"/>
            <a:ext cx="4806176" cy="36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9. </a:t>
            </a:r>
            <a:r>
              <a:rPr lang="en-ZA" dirty="0" err="1"/>
              <a:t>w</a:t>
            </a:r>
            <a:r>
              <a:rPr lang="en-ZA" dirty="0" err="1" smtClean="0"/>
              <a:t>anneer</a:t>
            </a:r>
            <a:r>
              <a:rPr lang="en-ZA" dirty="0" smtClean="0"/>
              <a:t> </a:t>
            </a:r>
            <a:r>
              <a:rPr lang="en-ZA" dirty="0" err="1" smtClean="0"/>
              <a:t>niemand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2224" y="2160589"/>
            <a:ext cx="4471639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10. </a:t>
            </a:r>
            <a:r>
              <a:rPr lang="en-ZA" dirty="0" err="1"/>
              <a:t>d</a:t>
            </a:r>
            <a:r>
              <a:rPr lang="en-ZA" dirty="0" err="1" smtClean="0"/>
              <a:t>aarvoor</a:t>
            </a:r>
            <a:r>
              <a:rPr lang="en-ZA" dirty="0" smtClean="0"/>
              <a:t> </a:t>
            </a:r>
            <a:r>
              <a:rPr lang="en-ZA" dirty="0" err="1" smtClean="0"/>
              <a:t>hande</a:t>
            </a:r>
            <a:r>
              <a:rPr lang="en-ZA" dirty="0" smtClean="0"/>
              <a:t> </a:t>
            </a:r>
            <a:r>
              <a:rPr lang="en-ZA" dirty="0" err="1" smtClean="0"/>
              <a:t>klap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Nieman</a:t>
            </a:r>
            <a:r>
              <a:rPr lang="en-ZA" dirty="0" err="1" smtClean="0"/>
              <a:t>d</a:t>
            </a:r>
            <a:r>
              <a:rPr lang="en-ZA" dirty="0" smtClean="0"/>
              <a:t> se </a:t>
            </a:r>
            <a:r>
              <a:rPr lang="en-ZA" dirty="0" err="1" smtClean="0"/>
              <a:t>vir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‘n </a:t>
            </a:r>
            <a:r>
              <a:rPr lang="en-ZA" dirty="0" err="1" smtClean="0"/>
              <a:t>goeie</a:t>
            </a:r>
            <a:r>
              <a:rPr lang="en-ZA" dirty="0" smtClean="0"/>
              <a:t> </a:t>
            </a:r>
            <a:r>
              <a:rPr lang="en-ZA" dirty="0" err="1" smtClean="0"/>
              <a:t>werk</a:t>
            </a:r>
            <a:r>
              <a:rPr lang="en-ZA" dirty="0" smtClean="0"/>
              <a:t> </a:t>
            </a:r>
            <a:r>
              <a:rPr lang="en-ZA" dirty="0" err="1" smtClean="0"/>
              <a:t>gedoen</a:t>
            </a:r>
            <a:r>
              <a:rPr lang="en-ZA" dirty="0" smtClean="0"/>
              <a:t> het.</a:t>
            </a:r>
          </a:p>
          <a:p>
            <a:r>
              <a:rPr lang="en-ZA" dirty="0" err="1" smtClean="0"/>
              <a:t>Niemand</a:t>
            </a:r>
            <a:r>
              <a:rPr lang="en-ZA" dirty="0" smtClean="0"/>
              <a:t> </a:t>
            </a:r>
            <a:r>
              <a:rPr lang="en-ZA" dirty="0" err="1" smtClean="0"/>
              <a:t>waardeer</a:t>
            </a:r>
            <a:r>
              <a:rPr lang="en-ZA" dirty="0" smtClean="0"/>
              <a:t>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werk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</a:t>
            </a:r>
            <a:r>
              <a:rPr lang="en-ZA" dirty="0" err="1" smtClean="0"/>
              <a:t>meer</a:t>
            </a:r>
            <a:r>
              <a:rPr lang="en-ZA" dirty="0" smtClean="0"/>
              <a:t> as wat van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verwag</a:t>
            </a:r>
            <a:r>
              <a:rPr lang="en-ZA" dirty="0" smtClean="0"/>
              <a:t> word.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4527" y="2160589"/>
            <a:ext cx="4382429" cy="3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11. ‘n </a:t>
            </a:r>
            <a:r>
              <a:rPr lang="en-ZA" dirty="0" err="1" smtClean="0"/>
              <a:t>koue</a:t>
            </a:r>
            <a:r>
              <a:rPr lang="en-ZA" dirty="0" smtClean="0"/>
              <a:t> </a:t>
            </a:r>
            <a:r>
              <a:rPr lang="en-ZA" dirty="0" err="1" smtClean="0"/>
              <a:t>voet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sorg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pasiente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koud</a:t>
            </a:r>
            <a:r>
              <a:rPr lang="en-ZA" dirty="0" smtClean="0"/>
              <a:t> </a:t>
            </a:r>
            <a:r>
              <a:rPr lang="en-ZA" dirty="0" err="1" smtClean="0"/>
              <a:t>kry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Het </a:t>
            </a:r>
            <a:r>
              <a:rPr lang="en-ZA" dirty="0" err="1" smtClean="0"/>
              <a:t>ook</a:t>
            </a:r>
            <a:r>
              <a:rPr lang="en-ZA" dirty="0" smtClean="0"/>
              <a:t> </a:t>
            </a:r>
            <a:r>
              <a:rPr lang="en-ZA" dirty="0" err="1" smtClean="0"/>
              <a:t>figuurlike</a:t>
            </a:r>
            <a:r>
              <a:rPr lang="en-ZA" dirty="0" smtClean="0"/>
              <a:t> </a:t>
            </a:r>
            <a:r>
              <a:rPr lang="en-ZA" dirty="0" err="1" smtClean="0"/>
              <a:t>intepretasie</a:t>
            </a:r>
            <a:endParaRPr lang="en-ZA" dirty="0" smtClean="0"/>
          </a:p>
          <a:p>
            <a:r>
              <a:rPr lang="en-ZA" dirty="0" smtClean="0"/>
              <a:t>Snags is die </a:t>
            </a:r>
            <a:r>
              <a:rPr lang="en-ZA" dirty="0" err="1" smtClean="0"/>
              <a:t>mens</a:t>
            </a:r>
            <a:r>
              <a:rPr lang="en-ZA" dirty="0" smtClean="0"/>
              <a:t> se </a:t>
            </a:r>
            <a:r>
              <a:rPr lang="en-ZA" dirty="0" err="1" smtClean="0"/>
              <a:t>weerstand</a:t>
            </a:r>
            <a:r>
              <a:rPr lang="en-ZA" dirty="0" smtClean="0"/>
              <a:t> (resistance) op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laagste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wanneer</a:t>
            </a:r>
            <a:r>
              <a:rPr lang="en-ZA" dirty="0" smtClean="0"/>
              <a:t> die </a:t>
            </a:r>
            <a:r>
              <a:rPr lang="en-ZA" dirty="0" err="1" smtClean="0"/>
              <a:t>saalhulp</a:t>
            </a:r>
            <a:r>
              <a:rPr lang="en-ZA" dirty="0" smtClean="0"/>
              <a:t> die </a:t>
            </a:r>
            <a:r>
              <a:rPr lang="en-ZA" dirty="0" err="1" smtClean="0"/>
              <a:t>baie</a:t>
            </a:r>
            <a:r>
              <a:rPr lang="en-ZA" dirty="0" smtClean="0"/>
              <a:t> </a:t>
            </a:r>
            <a:r>
              <a:rPr lang="en-ZA" dirty="0" err="1" smtClean="0"/>
              <a:t>siek</a:t>
            </a:r>
            <a:r>
              <a:rPr lang="en-ZA" dirty="0" smtClean="0"/>
              <a:t> </a:t>
            </a:r>
            <a:r>
              <a:rPr lang="en-ZA" dirty="0" err="1" smtClean="0"/>
              <a:t>pasiente</a:t>
            </a:r>
            <a:r>
              <a:rPr lang="en-ZA" dirty="0" smtClean="0"/>
              <a:t> help om die </a:t>
            </a:r>
            <a:r>
              <a:rPr lang="en-ZA" dirty="0" err="1" smtClean="0"/>
              <a:t>dood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beveg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2587" y="2160589"/>
            <a:ext cx="4461998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12. teen die winter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Alliterasie</a:t>
            </a:r>
            <a:r>
              <a:rPr lang="en-ZA" dirty="0" smtClean="0"/>
              <a:t> – ‘t’</a:t>
            </a:r>
          </a:p>
          <a:p>
            <a:r>
              <a:rPr lang="en-ZA" dirty="0" err="1" smtClean="0"/>
              <a:t>Assonansie</a:t>
            </a:r>
            <a:r>
              <a:rPr lang="en-ZA" dirty="0" smtClean="0"/>
              <a:t> – ‘</a:t>
            </a:r>
            <a:r>
              <a:rPr lang="en-ZA" dirty="0" err="1" smtClean="0"/>
              <a:t>ee</a:t>
            </a:r>
            <a:r>
              <a:rPr lang="en-ZA" dirty="0" smtClean="0"/>
              <a:t>’</a:t>
            </a:r>
          </a:p>
          <a:p>
            <a:endParaRPr lang="en-ZA" dirty="0"/>
          </a:p>
          <a:p>
            <a:r>
              <a:rPr lang="en-ZA" dirty="0" smtClean="0"/>
              <a:t>Om teen die winter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beskerm</a:t>
            </a:r>
            <a:endParaRPr lang="en-ZA" dirty="0" smtClean="0"/>
          </a:p>
          <a:p>
            <a:endParaRPr lang="en-ZA" dirty="0"/>
          </a:p>
          <a:p>
            <a:r>
              <a:rPr lang="en-ZA" dirty="0" err="1" smtClean="0"/>
              <a:t>Sy</a:t>
            </a:r>
            <a:r>
              <a:rPr lang="en-ZA" dirty="0" smtClean="0"/>
              <a:t> gee </a:t>
            </a:r>
            <a:r>
              <a:rPr lang="en-ZA" dirty="0" err="1" smtClean="0"/>
              <a:t>aandag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pasiente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2100" y="2160589"/>
            <a:ext cx="3619500" cy="3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8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13.	</a:t>
            </a:r>
            <a:r>
              <a:rPr lang="en-ZA" dirty="0"/>
              <a:t>d</a:t>
            </a:r>
            <a:r>
              <a:rPr lang="en-ZA" dirty="0" smtClean="0"/>
              <a:t>is </a:t>
            </a:r>
            <a:r>
              <a:rPr lang="en-ZA" dirty="0" err="1" smtClean="0"/>
              <a:t>sy</a:t>
            </a:r>
            <a:r>
              <a:rPr lang="en-ZA" dirty="0" smtClean="0"/>
              <a:t> wat van </a:t>
            </a:r>
            <a:r>
              <a:rPr lang="en-ZA" dirty="0" err="1" smtClean="0"/>
              <a:t>onderkant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Begin van </a:t>
            </a:r>
            <a:r>
              <a:rPr lang="en-ZA" dirty="0" err="1" smtClean="0"/>
              <a:t>tweede</a:t>
            </a:r>
            <a:r>
              <a:rPr lang="en-ZA" dirty="0" smtClean="0"/>
              <a:t> </a:t>
            </a:r>
            <a:r>
              <a:rPr lang="en-ZA" dirty="0" err="1" smtClean="0"/>
              <a:t>strofe</a:t>
            </a:r>
            <a:endParaRPr lang="en-ZA" dirty="0" smtClean="0"/>
          </a:p>
          <a:p>
            <a:r>
              <a:rPr lang="en-ZA" dirty="0" smtClean="0"/>
              <a:t>Meer </a:t>
            </a:r>
            <a:r>
              <a:rPr lang="en-ZA" dirty="0" err="1" smtClean="0"/>
              <a:t>persoonlik</a:t>
            </a:r>
            <a:endParaRPr lang="en-ZA" dirty="0" smtClean="0"/>
          </a:p>
          <a:p>
            <a:r>
              <a:rPr lang="en-ZA" dirty="0" err="1" smtClean="0"/>
              <a:t>Herhaling</a:t>
            </a:r>
            <a:r>
              <a:rPr lang="en-ZA" dirty="0" smtClean="0"/>
              <a:t> – ‘dis </a:t>
            </a:r>
            <a:r>
              <a:rPr lang="en-ZA" dirty="0" err="1" smtClean="0"/>
              <a:t>sy</a:t>
            </a:r>
            <a:r>
              <a:rPr lang="en-ZA" dirty="0" smtClean="0"/>
              <a:t>’</a:t>
            </a:r>
          </a:p>
          <a:p>
            <a:endParaRPr lang="en-ZA" dirty="0"/>
          </a:p>
          <a:p>
            <a:r>
              <a:rPr lang="en-ZA" dirty="0" smtClean="0"/>
              <a:t>‘</a:t>
            </a:r>
            <a:r>
              <a:rPr lang="en-ZA" dirty="0" err="1" smtClean="0"/>
              <a:t>onderkant</a:t>
            </a:r>
            <a:r>
              <a:rPr lang="en-ZA" dirty="0" smtClean="0"/>
              <a:t> die brood </a:t>
            </a:r>
            <a:r>
              <a:rPr lang="en-ZA" dirty="0" err="1" smtClean="0"/>
              <a:t>lyn</a:t>
            </a:r>
            <a:r>
              <a:rPr lang="en-ZA" dirty="0" smtClean="0"/>
              <a:t>’ – </a:t>
            </a:r>
            <a:r>
              <a:rPr lang="en-ZA" dirty="0" err="1" smtClean="0"/>
              <a:t>uitdrukking</a:t>
            </a:r>
            <a:r>
              <a:rPr lang="en-ZA" dirty="0" smtClean="0"/>
              <a:t> – </a:t>
            </a:r>
          </a:p>
          <a:p>
            <a:endParaRPr lang="en-ZA" dirty="0"/>
          </a:p>
          <a:p>
            <a:r>
              <a:rPr lang="en-ZA" dirty="0" smtClean="0"/>
              <a:t>Below the bread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/>
              <a:t>Woordspeling – beklemtoon die feit dat sy weens haar blyplek en finansiele situasie nie deel van die spreker se wereld is </a:t>
            </a:r>
            <a:r>
              <a:rPr lang="nl-NL" dirty="0" smtClean="0"/>
              <a:t>nie.</a:t>
            </a:r>
          </a:p>
          <a:p>
            <a:endParaRPr lang="nl-NL" dirty="0"/>
          </a:p>
          <a:p>
            <a:endParaRPr lang="en-ZA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86722" y="4248615"/>
            <a:ext cx="0" cy="702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68725"/>
            <a:ext cx="3787601" cy="20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14. die </a:t>
            </a:r>
            <a:r>
              <a:rPr lang="en-ZA" dirty="0" err="1" smtClean="0"/>
              <a:t>broodlyn</a:t>
            </a:r>
            <a:r>
              <a:rPr lang="en-ZA" dirty="0" smtClean="0"/>
              <a:t> </a:t>
            </a:r>
            <a:r>
              <a:rPr lang="en-ZA" dirty="0" err="1" smtClean="0"/>
              <a:t>moes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Sy</a:t>
            </a:r>
            <a:r>
              <a:rPr lang="en-ZA" dirty="0" smtClean="0"/>
              <a:t> is ‘n arm </a:t>
            </a:r>
            <a:r>
              <a:rPr lang="en-ZA" dirty="0" err="1" smtClean="0"/>
              <a:t>vrou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Sy</a:t>
            </a:r>
            <a:r>
              <a:rPr lang="en-ZA" dirty="0" smtClean="0"/>
              <a:t> is </a:t>
            </a:r>
            <a:r>
              <a:rPr lang="en-ZA" dirty="0" err="1" smtClean="0"/>
              <a:t>duidelik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‘n </a:t>
            </a:r>
            <a:r>
              <a:rPr lang="en-ZA" dirty="0" err="1" smtClean="0"/>
              <a:t>opgeleide</a:t>
            </a:r>
            <a:r>
              <a:rPr lang="en-ZA" dirty="0" smtClean="0"/>
              <a:t> </a:t>
            </a:r>
            <a:r>
              <a:rPr lang="en-ZA" dirty="0" err="1" smtClean="0"/>
              <a:t>verpleegster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267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15. </a:t>
            </a:r>
            <a:r>
              <a:rPr lang="en-ZA" dirty="0" smtClean="0"/>
              <a:t>om </a:t>
            </a:r>
            <a:r>
              <a:rPr lang="en-ZA" dirty="0" smtClean="0"/>
              <a:t>die </a:t>
            </a:r>
            <a:r>
              <a:rPr lang="en-ZA" dirty="0" err="1" smtClean="0"/>
              <a:t>fyn</a:t>
            </a:r>
            <a:r>
              <a:rPr lang="en-ZA" dirty="0" smtClean="0"/>
              <a:t> </a:t>
            </a:r>
            <a:r>
              <a:rPr lang="en-ZA" dirty="0" err="1" smtClean="0"/>
              <a:t>linne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Metonimia</a:t>
            </a:r>
            <a:r>
              <a:rPr lang="en-ZA" dirty="0" smtClean="0"/>
              <a:t> – 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fyn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linne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en-ZA" dirty="0" smtClean="0"/>
              <a:t>– </a:t>
            </a:r>
            <a:r>
              <a:rPr lang="en-ZA" dirty="0" err="1" smtClean="0"/>
              <a:t>lakens</a:t>
            </a: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err="1" smtClean="0"/>
              <a:t>Kontras</a:t>
            </a:r>
            <a:r>
              <a:rPr lang="en-ZA" dirty="0" smtClean="0"/>
              <a:t> met 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onderkant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 die </a:t>
            </a:r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broodlyn</a:t>
            </a:r>
            <a:r>
              <a:rPr lang="en-ZA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endParaRPr lang="en-Z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2252545"/>
            <a:ext cx="4606015" cy="378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16. </a:t>
            </a:r>
            <a:r>
              <a:rPr lang="en-ZA" dirty="0" err="1"/>
              <a:t>o</a:t>
            </a:r>
            <a:r>
              <a:rPr lang="en-ZA" dirty="0" err="1" smtClean="0"/>
              <a:t>plaas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Ma se </a:t>
            </a:r>
            <a:r>
              <a:rPr lang="en-ZA" dirty="0" err="1" smtClean="0"/>
              <a:t>oe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trek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Ironies - Die </a:t>
            </a:r>
            <a:r>
              <a:rPr lang="en-ZA" dirty="0" err="1" smtClean="0"/>
              <a:t>saalhulp</a:t>
            </a:r>
            <a:r>
              <a:rPr lang="en-ZA" dirty="0" smtClean="0"/>
              <a:t> is die </a:t>
            </a:r>
            <a:r>
              <a:rPr lang="en-ZA" dirty="0" err="1" smtClean="0"/>
              <a:t>een</a:t>
            </a:r>
            <a:r>
              <a:rPr lang="en-ZA" dirty="0" smtClean="0"/>
              <a:t> wat die ‘</a:t>
            </a:r>
            <a:r>
              <a:rPr lang="en-ZA" dirty="0" err="1" smtClean="0"/>
              <a:t>fyn</a:t>
            </a:r>
            <a:r>
              <a:rPr lang="en-ZA" dirty="0" smtClean="0"/>
              <a:t> </a:t>
            </a:r>
            <a:r>
              <a:rPr lang="en-ZA" dirty="0" err="1" smtClean="0"/>
              <a:t>linne</a:t>
            </a:r>
            <a:r>
              <a:rPr lang="en-ZA" dirty="0" smtClean="0"/>
              <a:t>’ </a:t>
            </a:r>
            <a:r>
              <a:rPr lang="en-ZA" dirty="0" err="1" smtClean="0"/>
              <a:t>oor</a:t>
            </a:r>
            <a:r>
              <a:rPr lang="en-ZA" dirty="0" smtClean="0"/>
              <a:t> die </a:t>
            </a:r>
            <a:r>
              <a:rPr lang="en-ZA" dirty="0" err="1" smtClean="0"/>
              <a:t>verteller</a:t>
            </a:r>
            <a:r>
              <a:rPr lang="en-ZA" dirty="0" smtClean="0"/>
              <a:t> se  </a:t>
            </a:r>
            <a:r>
              <a:rPr lang="en-ZA" dirty="0" err="1" smtClean="0"/>
              <a:t>gesig</a:t>
            </a:r>
            <a:r>
              <a:rPr lang="en-ZA" dirty="0" smtClean="0"/>
              <a:t> trek </a:t>
            </a:r>
            <a:r>
              <a:rPr lang="en-ZA" dirty="0" err="1" smtClean="0"/>
              <a:t>nadat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gesterf</a:t>
            </a:r>
            <a:r>
              <a:rPr lang="en-ZA" dirty="0" smtClean="0"/>
              <a:t> het.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vrou</a:t>
            </a:r>
            <a:r>
              <a:rPr lang="en-ZA" dirty="0" smtClean="0"/>
              <a:t> wat ‘n </a:t>
            </a:r>
            <a:r>
              <a:rPr lang="en-ZA" dirty="0" err="1" smtClean="0"/>
              <a:t>werk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wat </a:t>
            </a:r>
            <a:r>
              <a:rPr lang="en-ZA" dirty="0" err="1" smtClean="0"/>
              <a:t>niemand</a:t>
            </a:r>
            <a:r>
              <a:rPr lang="en-ZA" dirty="0" smtClean="0"/>
              <a:t> </a:t>
            </a:r>
            <a:r>
              <a:rPr lang="en-ZA" dirty="0" err="1" smtClean="0"/>
              <a:t>anders</a:t>
            </a:r>
            <a:r>
              <a:rPr lang="en-ZA" dirty="0" smtClean="0"/>
              <a:t> </a:t>
            </a:r>
            <a:r>
              <a:rPr lang="en-ZA" dirty="0" err="1" smtClean="0"/>
              <a:t>wil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</a:t>
            </a:r>
            <a:r>
              <a:rPr lang="en-ZA" dirty="0" err="1" smtClean="0"/>
              <a:t>nie,bring</a:t>
            </a:r>
            <a:r>
              <a:rPr lang="en-ZA" dirty="0" smtClean="0"/>
              <a:t> </a:t>
            </a:r>
            <a:r>
              <a:rPr lang="en-ZA" dirty="0" err="1" smtClean="0"/>
              <a:t>hier</a:t>
            </a:r>
            <a:r>
              <a:rPr lang="en-ZA" dirty="0" smtClean="0"/>
              <a:t> die </a:t>
            </a:r>
            <a:r>
              <a:rPr lang="en-ZA" dirty="0" err="1" smtClean="0"/>
              <a:t>laaste</a:t>
            </a:r>
            <a:r>
              <a:rPr lang="en-ZA" dirty="0" smtClean="0"/>
              <a:t> </a:t>
            </a:r>
            <a:r>
              <a:rPr lang="en-ZA" dirty="0" err="1" smtClean="0"/>
              <a:t>eer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‘n </a:t>
            </a:r>
            <a:r>
              <a:rPr lang="en-ZA" dirty="0" err="1" smtClean="0"/>
              <a:t>lewe</a:t>
            </a:r>
            <a:r>
              <a:rPr lang="en-ZA" dirty="0" smtClean="0"/>
              <a:t>.</a:t>
            </a:r>
          </a:p>
          <a:p>
            <a:r>
              <a:rPr lang="en-ZA" dirty="0" smtClean="0"/>
              <a:t>Die </a:t>
            </a:r>
            <a:r>
              <a:rPr lang="en-ZA" dirty="0" err="1" smtClean="0"/>
              <a:t>enigste</a:t>
            </a:r>
            <a:r>
              <a:rPr lang="en-ZA" dirty="0" smtClean="0"/>
              <a:t> </a:t>
            </a:r>
            <a:r>
              <a:rPr lang="en-ZA" dirty="0" err="1" smtClean="0"/>
              <a:t>hoofletter</a:t>
            </a:r>
            <a:r>
              <a:rPr lang="en-ZA" dirty="0" smtClean="0"/>
              <a:t> in die </a:t>
            </a:r>
            <a:r>
              <a:rPr lang="en-ZA" dirty="0" err="1" smtClean="0"/>
              <a:t>gedig</a:t>
            </a:r>
            <a:r>
              <a:rPr lang="en-ZA" dirty="0" smtClean="0"/>
              <a:t> word </a:t>
            </a:r>
            <a:r>
              <a:rPr lang="en-ZA" dirty="0" err="1" smtClean="0"/>
              <a:t>gebruik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die “Ma”- </a:t>
            </a:r>
            <a:r>
              <a:rPr lang="en-ZA" dirty="0" err="1" smtClean="0"/>
              <a:t>kontras</a:t>
            </a:r>
            <a:r>
              <a:rPr lang="en-ZA" dirty="0" smtClean="0"/>
              <a:t> met die </a:t>
            </a:r>
            <a:r>
              <a:rPr lang="en-ZA" dirty="0" err="1" smtClean="0"/>
              <a:t>feit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saalhulp</a:t>
            </a:r>
            <a:r>
              <a:rPr lang="en-ZA" dirty="0" smtClean="0"/>
              <a:t> se </a:t>
            </a:r>
            <a:r>
              <a:rPr lang="en-ZA" dirty="0" err="1" smtClean="0"/>
              <a:t>naam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genoem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.											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7848" y="2274849"/>
            <a:ext cx="3635860" cy="16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5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17. </a:t>
            </a:r>
            <a:r>
              <a:rPr lang="en-ZA" dirty="0" err="1"/>
              <a:t>e</a:t>
            </a:r>
            <a:r>
              <a:rPr lang="en-ZA" dirty="0" err="1" smtClean="0"/>
              <a:t>n</a:t>
            </a:r>
            <a:r>
              <a:rPr lang="en-ZA" dirty="0" smtClean="0"/>
              <a:t> </a:t>
            </a:r>
            <a:r>
              <a:rPr lang="en-ZA" dirty="0" err="1" smtClean="0"/>
              <a:t>oor</a:t>
            </a:r>
            <a:r>
              <a:rPr lang="en-ZA" dirty="0" smtClean="0"/>
              <a:t> </a:t>
            </a:r>
            <a:r>
              <a:rPr lang="en-ZA" dirty="0" err="1" smtClean="0"/>
              <a:t>krummels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Begin van </a:t>
            </a:r>
            <a:r>
              <a:rPr lang="en-ZA" dirty="0" err="1" smtClean="0"/>
              <a:t>strofe</a:t>
            </a:r>
            <a:r>
              <a:rPr lang="en-ZA" dirty="0" smtClean="0"/>
              <a:t> </a:t>
            </a:r>
            <a:r>
              <a:rPr lang="en-ZA" dirty="0" err="1" smtClean="0"/>
              <a:t>drie</a:t>
            </a:r>
            <a:endParaRPr lang="en-ZA" dirty="0" smtClean="0"/>
          </a:p>
          <a:p>
            <a:r>
              <a:rPr lang="en-ZA" dirty="0" smtClean="0"/>
              <a:t>Die </a:t>
            </a:r>
            <a:r>
              <a:rPr lang="en-ZA" dirty="0" err="1" smtClean="0"/>
              <a:t>woord</a:t>
            </a:r>
            <a:r>
              <a:rPr lang="en-ZA" dirty="0" smtClean="0"/>
              <a:t> ‘</a:t>
            </a:r>
            <a:r>
              <a:rPr lang="en-ZA" dirty="0" err="1" smtClean="0"/>
              <a:t>krummels</a:t>
            </a:r>
            <a:r>
              <a:rPr lang="en-ZA" dirty="0" smtClean="0"/>
              <a:t>’ </a:t>
            </a:r>
            <a:r>
              <a:rPr lang="en-ZA" dirty="0" err="1" smtClean="0"/>
              <a:t>impliseer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die </a:t>
            </a:r>
            <a:r>
              <a:rPr lang="en-ZA" dirty="0" err="1" smtClean="0"/>
              <a:t>eetgoed</a:t>
            </a:r>
            <a:r>
              <a:rPr lang="en-ZA" dirty="0" smtClean="0"/>
              <a:t> op is </a:t>
            </a:r>
            <a:r>
              <a:rPr lang="en-ZA" dirty="0" err="1" smtClean="0"/>
              <a:t>en</a:t>
            </a:r>
            <a:r>
              <a:rPr lang="en-ZA" dirty="0" smtClean="0"/>
              <a:t> die </a:t>
            </a:r>
            <a:r>
              <a:rPr lang="en-ZA" dirty="0" err="1" smtClean="0"/>
              <a:t>begrafnistee</a:t>
            </a:r>
            <a:r>
              <a:rPr lang="en-ZA" dirty="0" smtClean="0"/>
              <a:t> </a:t>
            </a:r>
            <a:r>
              <a:rPr lang="en-ZA" dirty="0" err="1" smtClean="0"/>
              <a:t>dus</a:t>
            </a:r>
            <a:r>
              <a:rPr lang="en-ZA" dirty="0" smtClean="0"/>
              <a:t> </a:t>
            </a:r>
            <a:r>
              <a:rPr lang="en-ZA" dirty="0" err="1" smtClean="0"/>
              <a:t>verby</a:t>
            </a:r>
            <a:r>
              <a:rPr lang="en-ZA" dirty="0" smtClean="0"/>
              <a:t> is – </a:t>
            </a:r>
            <a:r>
              <a:rPr lang="en-ZA" dirty="0" err="1" smtClean="0"/>
              <a:t>letterlik</a:t>
            </a:r>
            <a:endParaRPr lang="en-ZA" dirty="0" smtClean="0"/>
          </a:p>
          <a:p>
            <a:r>
              <a:rPr lang="en-ZA" dirty="0" smtClean="0"/>
              <a:t>Die </a:t>
            </a:r>
            <a:r>
              <a:rPr lang="en-ZA" dirty="0" err="1" smtClean="0"/>
              <a:t>krummels</a:t>
            </a:r>
            <a:r>
              <a:rPr lang="en-ZA" dirty="0" smtClean="0"/>
              <a:t> van die </a:t>
            </a:r>
            <a:r>
              <a:rPr lang="en-ZA" dirty="0" err="1" smtClean="0"/>
              <a:t>lewe</a:t>
            </a:r>
            <a:r>
              <a:rPr lang="en-ZA" dirty="0" smtClean="0"/>
              <a:t>, </a:t>
            </a:r>
            <a:r>
              <a:rPr lang="en-ZA" dirty="0" err="1" smtClean="0"/>
              <a:t>dit</a:t>
            </a:r>
            <a:r>
              <a:rPr lang="en-ZA" dirty="0" smtClean="0"/>
              <a:t> wat </a:t>
            </a:r>
            <a:r>
              <a:rPr lang="en-ZA" dirty="0" err="1" smtClean="0"/>
              <a:t>oorbly</a:t>
            </a:r>
            <a:r>
              <a:rPr lang="en-ZA" dirty="0" smtClean="0"/>
              <a:t> - </a:t>
            </a:r>
            <a:r>
              <a:rPr lang="en-ZA" dirty="0" err="1" smtClean="0"/>
              <a:t>figuurlik</a:t>
            </a:r>
            <a:endParaRPr lang="en-ZA" dirty="0" smtClean="0"/>
          </a:p>
          <a:p>
            <a:endParaRPr lang="en-ZA" dirty="0"/>
          </a:p>
          <a:p>
            <a:r>
              <a:rPr lang="en-ZA" dirty="0" err="1" smtClean="0"/>
              <a:t>Dit</a:t>
            </a:r>
            <a:r>
              <a:rPr lang="en-ZA" dirty="0" smtClean="0"/>
              <a:t> is </a:t>
            </a:r>
            <a:r>
              <a:rPr lang="en-ZA" dirty="0" err="1" smtClean="0"/>
              <a:t>eers</a:t>
            </a:r>
            <a:r>
              <a:rPr lang="en-ZA" dirty="0" smtClean="0"/>
              <a:t>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einde</a:t>
            </a:r>
            <a:r>
              <a:rPr lang="en-ZA" dirty="0" smtClean="0"/>
              <a:t> van die tee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iemand</a:t>
            </a:r>
            <a:r>
              <a:rPr lang="en-ZA" dirty="0" smtClean="0"/>
              <a:t> </a:t>
            </a:r>
            <a:r>
              <a:rPr lang="en-ZA" dirty="0" err="1" smtClean="0"/>
              <a:t>vra</a:t>
            </a:r>
            <a:r>
              <a:rPr lang="en-ZA" dirty="0" smtClean="0"/>
              <a:t> wat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naam</a:t>
            </a:r>
            <a:r>
              <a:rPr lang="en-ZA" dirty="0" smtClean="0"/>
              <a:t> is.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2160589"/>
            <a:ext cx="4412633" cy="34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1.	dis </a:t>
            </a:r>
            <a:r>
              <a:rPr lang="en-ZA" dirty="0" err="1" smtClean="0"/>
              <a:t>sy</a:t>
            </a:r>
            <a:r>
              <a:rPr lang="en-ZA" dirty="0" smtClean="0"/>
              <a:t> wat </a:t>
            </a:r>
            <a:r>
              <a:rPr lang="en-ZA" dirty="0" err="1" smtClean="0"/>
              <a:t>getaxi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5025197" cy="42900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ZA" sz="2000" dirty="0" smtClean="0"/>
              <a:t>Die </a:t>
            </a:r>
            <a:r>
              <a:rPr lang="en-ZA" sz="2000" dirty="0" err="1" smtClean="0"/>
              <a:t>saalhulp</a:t>
            </a:r>
            <a:r>
              <a:rPr lang="en-ZA" sz="2000" dirty="0" smtClean="0"/>
              <a:t> </a:t>
            </a:r>
            <a:r>
              <a:rPr lang="en-ZA" sz="2000" dirty="0" err="1" smtClean="0"/>
              <a:t>kom</a:t>
            </a:r>
            <a:r>
              <a:rPr lang="en-ZA" sz="2000" dirty="0" smtClean="0"/>
              <a:t> per taxi.</a:t>
            </a:r>
          </a:p>
          <a:p>
            <a:pPr>
              <a:lnSpc>
                <a:spcPct val="150000"/>
              </a:lnSpc>
            </a:pPr>
            <a:r>
              <a:rPr lang="en-ZA" sz="2000" dirty="0" smtClean="0">
                <a:solidFill>
                  <a:srgbClr val="FF0000"/>
                </a:solidFill>
              </a:rPr>
              <a:t>Taxi</a:t>
            </a:r>
            <a:r>
              <a:rPr lang="en-ZA" sz="2000" dirty="0" smtClean="0"/>
              <a:t> - word as </a:t>
            </a:r>
            <a:r>
              <a:rPr lang="en-ZA" sz="2000" dirty="0" err="1" smtClean="0"/>
              <a:t>werkwoord</a:t>
            </a:r>
            <a:r>
              <a:rPr lang="en-ZA" sz="2000" dirty="0" smtClean="0"/>
              <a:t> </a:t>
            </a:r>
            <a:r>
              <a:rPr lang="en-ZA" sz="2000" dirty="0" err="1" smtClean="0"/>
              <a:t>gebruik</a:t>
            </a:r>
            <a:r>
              <a:rPr lang="en-ZA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ZA" sz="2000" dirty="0" smtClean="0"/>
              <a:t>Die </a:t>
            </a:r>
            <a:r>
              <a:rPr lang="en-ZA" sz="2000" dirty="0" err="1" smtClean="0"/>
              <a:t>saalhulp</a:t>
            </a:r>
            <a:r>
              <a:rPr lang="en-ZA" sz="2000" dirty="0" smtClean="0"/>
              <a:t> word in die reel </a:t>
            </a:r>
            <a:r>
              <a:rPr lang="en-ZA" sz="2000" dirty="0" err="1" smtClean="0"/>
              <a:t>ontmenslik</a:t>
            </a:r>
            <a:r>
              <a:rPr lang="en-ZA" sz="2000" dirty="0" smtClean="0"/>
              <a:t> – ‘</a:t>
            </a:r>
            <a:r>
              <a:rPr lang="en-ZA" sz="2000" dirty="0" err="1" smtClean="0"/>
              <a:t>getaxi</a:t>
            </a:r>
            <a:r>
              <a:rPr lang="en-ZA" sz="2000" dirty="0" smtClean="0"/>
              <a:t>’ – </a:t>
            </a:r>
            <a:r>
              <a:rPr lang="en-ZA" sz="2000" dirty="0" err="1" smtClean="0"/>
              <a:t>sy</a:t>
            </a:r>
            <a:r>
              <a:rPr lang="en-ZA" sz="2000" dirty="0" smtClean="0"/>
              <a:t> word </a:t>
            </a:r>
            <a:r>
              <a:rPr lang="en-ZA" sz="2000" dirty="0" err="1" smtClean="0"/>
              <a:t>nie</a:t>
            </a:r>
            <a:r>
              <a:rPr lang="en-ZA" sz="2000" dirty="0" smtClean="0"/>
              <a:t> as ‘n </a:t>
            </a:r>
            <a:r>
              <a:rPr lang="en-ZA" sz="2000" dirty="0" err="1" smtClean="0"/>
              <a:t>mens</a:t>
            </a:r>
            <a:r>
              <a:rPr lang="en-ZA" sz="2000" dirty="0" smtClean="0"/>
              <a:t> </a:t>
            </a:r>
            <a:r>
              <a:rPr lang="en-ZA" sz="2000" dirty="0" err="1" smtClean="0"/>
              <a:t>gesien</a:t>
            </a:r>
            <a:r>
              <a:rPr lang="en-ZA" sz="2000" dirty="0" smtClean="0"/>
              <a:t> </a:t>
            </a:r>
            <a:r>
              <a:rPr lang="en-ZA" sz="2000" dirty="0" err="1" smtClean="0"/>
              <a:t>nie</a:t>
            </a:r>
            <a:r>
              <a:rPr lang="en-ZA" sz="2000" dirty="0" smtClean="0"/>
              <a:t> – </a:t>
            </a:r>
            <a:r>
              <a:rPr lang="en-ZA" sz="2000" dirty="0" err="1" smtClean="0"/>
              <a:t>sy</a:t>
            </a:r>
            <a:r>
              <a:rPr lang="en-ZA" sz="2000" dirty="0" smtClean="0"/>
              <a:t> word </a:t>
            </a:r>
            <a:r>
              <a:rPr lang="en-ZA" sz="2000" dirty="0" err="1" smtClean="0"/>
              <a:t>soos</a:t>
            </a:r>
            <a:r>
              <a:rPr lang="en-ZA" sz="2000" dirty="0" smtClean="0"/>
              <a:t> ‘n </a:t>
            </a:r>
            <a:r>
              <a:rPr lang="en-ZA" sz="2000" dirty="0" err="1" smtClean="0"/>
              <a:t>voorwerp</a:t>
            </a:r>
            <a:r>
              <a:rPr lang="en-ZA" sz="2000" dirty="0" smtClean="0"/>
              <a:t> </a:t>
            </a:r>
            <a:r>
              <a:rPr lang="en-ZA" sz="2000" dirty="0" err="1" smtClean="0"/>
              <a:t>vervoer</a:t>
            </a:r>
            <a:r>
              <a:rPr lang="en-ZA" sz="20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solidFill>
                  <a:srgbClr val="FF0000"/>
                </a:solidFill>
              </a:rPr>
              <a:t>d</a:t>
            </a:r>
            <a:r>
              <a:rPr lang="en-ZA" sz="2000" dirty="0" smtClean="0">
                <a:solidFill>
                  <a:srgbClr val="FF0000"/>
                </a:solidFill>
              </a:rPr>
              <a:t>is </a:t>
            </a:r>
            <a:r>
              <a:rPr lang="en-ZA" sz="2000" dirty="0" err="1" smtClean="0">
                <a:solidFill>
                  <a:srgbClr val="FF0000"/>
                </a:solidFill>
              </a:rPr>
              <a:t>sy</a:t>
            </a:r>
            <a:r>
              <a:rPr lang="en-ZA" sz="2000" dirty="0" smtClean="0">
                <a:solidFill>
                  <a:srgbClr val="FF0000"/>
                </a:solidFill>
              </a:rPr>
              <a:t> (</a:t>
            </a:r>
            <a:r>
              <a:rPr lang="en-ZA" sz="2000" dirty="0" err="1" smtClean="0">
                <a:solidFill>
                  <a:srgbClr val="FF0000"/>
                </a:solidFill>
              </a:rPr>
              <a:t>herhaling</a:t>
            </a:r>
            <a:r>
              <a:rPr lang="en-ZA" sz="2000" dirty="0" smtClean="0">
                <a:solidFill>
                  <a:srgbClr val="FF0000"/>
                </a:solidFill>
              </a:rPr>
              <a:t>) </a:t>
            </a:r>
            <a:r>
              <a:rPr lang="en-ZA" sz="2000" dirty="0" smtClean="0"/>
              <a:t>– </a:t>
            </a:r>
            <a:r>
              <a:rPr lang="en-ZA" sz="2000" dirty="0" err="1" smtClean="0"/>
              <a:t>sy</a:t>
            </a:r>
            <a:r>
              <a:rPr lang="en-ZA" sz="2000" dirty="0" smtClean="0"/>
              <a:t> het </a:t>
            </a:r>
            <a:r>
              <a:rPr lang="en-ZA" sz="2000" dirty="0" err="1" smtClean="0"/>
              <a:t>nie</a:t>
            </a:r>
            <a:r>
              <a:rPr lang="en-ZA" sz="2000" dirty="0" smtClean="0"/>
              <a:t> ‘n </a:t>
            </a:r>
            <a:r>
              <a:rPr lang="en-ZA" sz="2000" dirty="0" err="1" smtClean="0"/>
              <a:t>naam</a:t>
            </a:r>
            <a:r>
              <a:rPr lang="en-ZA" sz="2000" dirty="0" smtClean="0"/>
              <a:t> </a:t>
            </a:r>
            <a:r>
              <a:rPr lang="en-ZA" sz="2000" dirty="0" err="1" smtClean="0"/>
              <a:t>nie</a:t>
            </a:r>
            <a:r>
              <a:rPr lang="en-ZA" sz="2000" dirty="0" smtClean="0"/>
              <a:t> – </a:t>
            </a:r>
            <a:r>
              <a:rPr lang="en-ZA" sz="2000" dirty="0" err="1" smtClean="0"/>
              <a:t>dit</a:t>
            </a:r>
            <a:r>
              <a:rPr lang="en-ZA" sz="2000" dirty="0" smtClean="0"/>
              <a:t> pas by die </a:t>
            </a:r>
            <a:r>
              <a:rPr lang="en-ZA" sz="2000" dirty="0" err="1" smtClean="0"/>
              <a:t>tema</a:t>
            </a:r>
            <a:r>
              <a:rPr lang="en-ZA" sz="2000" dirty="0" smtClean="0"/>
              <a:t> van die </a:t>
            </a:r>
            <a:r>
              <a:rPr lang="en-ZA" sz="2000" dirty="0" err="1" smtClean="0"/>
              <a:t>gedig</a:t>
            </a:r>
            <a:r>
              <a:rPr lang="en-ZA" sz="2000" dirty="0" smtClean="0"/>
              <a:t>.</a:t>
            </a:r>
          </a:p>
          <a:p>
            <a:pPr>
              <a:lnSpc>
                <a:spcPct val="150000"/>
              </a:lnSpc>
            </a:pP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8824" y="1930401"/>
            <a:ext cx="3435177" cy="45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18. by die </a:t>
            </a:r>
            <a:r>
              <a:rPr lang="en-ZA" dirty="0" err="1" smtClean="0"/>
              <a:t>begrafnistee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smtClean="0"/>
              <a:t>‘</a:t>
            </a:r>
            <a:r>
              <a:rPr lang="en-ZA" dirty="0" err="1" smtClean="0"/>
              <a:t>Sy</a:t>
            </a:r>
            <a:r>
              <a:rPr lang="en-ZA" dirty="0" smtClean="0"/>
              <a:t>’ is by die </a:t>
            </a:r>
            <a:r>
              <a:rPr lang="en-ZA" dirty="0" err="1" smtClean="0"/>
              <a:t>begrafnis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2160590"/>
            <a:ext cx="4412633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2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19. </a:t>
            </a:r>
            <a:r>
              <a:rPr lang="en-ZA" dirty="0" err="1"/>
              <a:t>v</a:t>
            </a:r>
            <a:r>
              <a:rPr lang="en-ZA" dirty="0" err="1" smtClean="0"/>
              <a:t>ra</a:t>
            </a:r>
            <a:r>
              <a:rPr lang="en-ZA" dirty="0" smtClean="0"/>
              <a:t> ‘n kind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Dalk</a:t>
            </a:r>
            <a:r>
              <a:rPr lang="en-ZA" dirty="0" smtClean="0"/>
              <a:t> die </a:t>
            </a:r>
            <a:r>
              <a:rPr lang="en-ZA" dirty="0" err="1" smtClean="0"/>
              <a:t>spreker</a:t>
            </a:r>
            <a:endParaRPr lang="en-ZA" dirty="0" smtClean="0"/>
          </a:p>
          <a:p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2160589"/>
            <a:ext cx="4412633" cy="36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08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20 – ewe </a:t>
            </a:r>
            <a:r>
              <a:rPr lang="en-ZA" dirty="0" err="1" smtClean="0"/>
              <a:t>belangstellend</a:t>
            </a:r>
            <a:r>
              <a:rPr lang="en-ZA" dirty="0" smtClean="0"/>
              <a:t> -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Staan</a:t>
            </a:r>
            <a:r>
              <a:rPr lang="en-ZA" dirty="0" smtClean="0"/>
              <a:t> in </a:t>
            </a:r>
            <a:r>
              <a:rPr lang="en-ZA" dirty="0" err="1" smtClean="0"/>
              <a:t>parentese</a:t>
            </a:r>
            <a:r>
              <a:rPr lang="en-ZA" dirty="0" smtClean="0"/>
              <a:t> – </a:t>
            </a:r>
            <a:r>
              <a:rPr lang="en-ZA" dirty="0" err="1" smtClean="0"/>
              <a:t>beklemtoon</a:t>
            </a:r>
            <a:r>
              <a:rPr lang="en-ZA" dirty="0" smtClean="0"/>
              <a:t> so die </a:t>
            </a:r>
            <a:r>
              <a:rPr lang="en-ZA" dirty="0" err="1" smtClean="0"/>
              <a:t>skokkende</a:t>
            </a:r>
            <a:r>
              <a:rPr lang="en-ZA" dirty="0" smtClean="0"/>
              <a:t> </a:t>
            </a:r>
            <a:r>
              <a:rPr lang="en-ZA" dirty="0" err="1" smtClean="0"/>
              <a:t>woorde</a:t>
            </a:r>
            <a:r>
              <a:rPr lang="en-ZA" dirty="0" smtClean="0"/>
              <a:t> wat </a:t>
            </a:r>
            <a:r>
              <a:rPr lang="en-ZA" dirty="0" err="1" smtClean="0"/>
              <a:t>volg</a:t>
            </a:r>
            <a:endParaRPr lang="en-ZA" dirty="0" smtClean="0"/>
          </a:p>
          <a:p>
            <a:endParaRPr lang="en-ZA" dirty="0"/>
          </a:p>
          <a:p>
            <a:r>
              <a:rPr lang="en-ZA" dirty="0" smtClean="0"/>
              <a:t>‘n Kind </a:t>
            </a:r>
            <a:r>
              <a:rPr lang="en-ZA" dirty="0" err="1" smtClean="0"/>
              <a:t>vra</a:t>
            </a:r>
            <a:r>
              <a:rPr lang="en-ZA" dirty="0" smtClean="0"/>
              <a:t> </a:t>
            </a:r>
            <a:r>
              <a:rPr lang="en-ZA" dirty="0" err="1" smtClean="0"/>
              <a:t>sonder</a:t>
            </a:r>
            <a:r>
              <a:rPr lang="en-ZA" dirty="0" smtClean="0"/>
              <a:t> om </a:t>
            </a:r>
            <a:r>
              <a:rPr lang="en-ZA" dirty="0" err="1" smtClean="0"/>
              <a:t>skaam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voel</a:t>
            </a:r>
            <a:r>
              <a:rPr lang="en-ZA" dirty="0" smtClean="0"/>
              <a:t> </a:t>
            </a:r>
            <a:r>
              <a:rPr lang="en-ZA" dirty="0" err="1" smtClean="0"/>
              <a:t>vir</a:t>
            </a:r>
            <a:r>
              <a:rPr lang="en-ZA" dirty="0" smtClean="0"/>
              <a:t> die </a:t>
            </a:r>
            <a:r>
              <a:rPr lang="en-ZA" dirty="0" err="1" smtClean="0"/>
              <a:t>saalhulp</a:t>
            </a:r>
            <a:r>
              <a:rPr lang="en-ZA" dirty="0" smtClean="0"/>
              <a:t> wat </a:t>
            </a:r>
            <a:r>
              <a:rPr lang="en-ZA" dirty="0" err="1" smtClean="0"/>
              <a:t>haar</a:t>
            </a:r>
            <a:r>
              <a:rPr lang="en-ZA" dirty="0" smtClean="0"/>
              <a:t> </a:t>
            </a:r>
            <a:r>
              <a:rPr lang="en-ZA" dirty="0" err="1" smtClean="0"/>
              <a:t>naam</a:t>
            </a:r>
            <a:r>
              <a:rPr lang="en-ZA" dirty="0" smtClean="0"/>
              <a:t> is.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0712" y="2286001"/>
            <a:ext cx="4133290" cy="3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21. “ag, </a:t>
            </a:r>
            <a:r>
              <a:rPr lang="en-ZA" dirty="0" err="1" smtClean="0"/>
              <a:t>verskoon</a:t>
            </a:r>
            <a:r>
              <a:rPr lang="en-ZA" dirty="0" smtClean="0"/>
              <a:t> tog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Apostroof</a:t>
            </a:r>
            <a:r>
              <a:rPr lang="en-ZA" dirty="0" smtClean="0"/>
              <a:t> – kind </a:t>
            </a:r>
            <a:r>
              <a:rPr lang="en-ZA" dirty="0" err="1" smtClean="0"/>
              <a:t>praat</a:t>
            </a:r>
            <a:r>
              <a:rPr lang="en-ZA" dirty="0" smtClean="0"/>
              <a:t> met </a:t>
            </a:r>
            <a:r>
              <a:rPr lang="en-ZA" dirty="0" err="1" smtClean="0"/>
              <a:t>saalhulp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Verskoon</a:t>
            </a:r>
            <a:r>
              <a:rPr lang="en-ZA" dirty="0" smtClean="0"/>
              <a:t> tog – </a:t>
            </a:r>
            <a:r>
              <a:rPr lang="en-ZA" dirty="0" err="1" smtClean="0"/>
              <a:t>uitdrukking</a:t>
            </a:r>
            <a:r>
              <a:rPr lang="en-ZA" dirty="0" smtClean="0"/>
              <a:t> – word </a:t>
            </a:r>
            <a:r>
              <a:rPr lang="en-ZA" dirty="0" err="1" smtClean="0"/>
              <a:t>gese</a:t>
            </a:r>
            <a:r>
              <a:rPr lang="en-ZA" dirty="0" smtClean="0"/>
              <a:t> as </a:t>
            </a:r>
            <a:r>
              <a:rPr lang="en-ZA" dirty="0" err="1" smtClean="0"/>
              <a:t>iemand</a:t>
            </a:r>
            <a:r>
              <a:rPr lang="en-ZA" dirty="0" smtClean="0"/>
              <a:t> jammer is of word </a:t>
            </a:r>
            <a:r>
              <a:rPr lang="en-ZA" dirty="0" err="1" smtClean="0"/>
              <a:t>gebruik</a:t>
            </a:r>
            <a:r>
              <a:rPr lang="en-ZA" dirty="0" smtClean="0"/>
              <a:t> om </a:t>
            </a:r>
            <a:r>
              <a:rPr lang="en-ZA" dirty="0" err="1" smtClean="0"/>
              <a:t>iemand</a:t>
            </a:r>
            <a:r>
              <a:rPr lang="en-ZA" dirty="0" smtClean="0"/>
              <a:t> se </a:t>
            </a:r>
            <a:r>
              <a:rPr lang="en-ZA" dirty="0" err="1" smtClean="0"/>
              <a:t>aandag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kry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 err="1" smtClean="0"/>
              <a:t>Laaste</a:t>
            </a:r>
            <a:r>
              <a:rPr lang="en-ZA" dirty="0" smtClean="0"/>
              <a:t> twee reels is ironies – </a:t>
            </a:r>
            <a:r>
              <a:rPr lang="en-ZA" dirty="0" err="1" smtClean="0"/>
              <a:t>niemand</a:t>
            </a:r>
            <a:r>
              <a:rPr lang="en-ZA" dirty="0" smtClean="0"/>
              <a:t> ken </a:t>
            </a:r>
            <a:r>
              <a:rPr lang="en-ZA" dirty="0" err="1" smtClean="0"/>
              <a:t>eens</a:t>
            </a:r>
            <a:r>
              <a:rPr lang="en-ZA" dirty="0" smtClean="0"/>
              <a:t> die </a:t>
            </a:r>
            <a:r>
              <a:rPr lang="en-ZA" dirty="0" err="1" smtClean="0"/>
              <a:t>naam</a:t>
            </a:r>
            <a:r>
              <a:rPr lang="en-ZA" dirty="0" smtClean="0"/>
              <a:t> van die </a:t>
            </a:r>
            <a:r>
              <a:rPr lang="en-ZA" dirty="0" err="1" smtClean="0"/>
              <a:t>persoon</a:t>
            </a:r>
            <a:r>
              <a:rPr lang="en-ZA" dirty="0" smtClean="0"/>
              <a:t> wat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geliefde</a:t>
            </a:r>
            <a:r>
              <a:rPr lang="en-ZA" dirty="0" smtClean="0"/>
              <a:t> in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nood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hulle</a:t>
            </a:r>
            <a:r>
              <a:rPr lang="en-ZA" dirty="0" smtClean="0"/>
              <a:t> </a:t>
            </a:r>
            <a:r>
              <a:rPr lang="en-ZA" dirty="0" err="1" smtClean="0"/>
              <a:t>laaste</a:t>
            </a:r>
            <a:r>
              <a:rPr lang="en-ZA" dirty="0" smtClean="0"/>
              <a:t> </a:t>
            </a:r>
            <a:r>
              <a:rPr lang="en-ZA" dirty="0" err="1" smtClean="0"/>
              <a:t>ure</a:t>
            </a:r>
            <a:r>
              <a:rPr lang="en-ZA" dirty="0" smtClean="0"/>
              <a:t> </a:t>
            </a:r>
            <a:r>
              <a:rPr lang="en-ZA" dirty="0" err="1" smtClean="0"/>
              <a:t>bystaan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4100" y="2160589"/>
            <a:ext cx="3032202" cy="3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22. hoe’s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dirty="0" err="1" smtClean="0"/>
              <a:t>naam</a:t>
            </a:r>
            <a:r>
              <a:rPr lang="en-ZA" dirty="0" smtClean="0"/>
              <a:t> </a:t>
            </a:r>
            <a:r>
              <a:rPr lang="en-ZA" dirty="0" err="1" smtClean="0"/>
              <a:t>nou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?”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Ellisie</a:t>
            </a:r>
            <a:r>
              <a:rPr lang="en-ZA" dirty="0" smtClean="0"/>
              <a:t> – ‘hoe’s’ word </a:t>
            </a:r>
            <a:r>
              <a:rPr lang="en-ZA" dirty="0" err="1" smtClean="0"/>
              <a:t>gebruik</a:t>
            </a:r>
            <a:r>
              <a:rPr lang="en-ZA" dirty="0" smtClean="0"/>
              <a:t> om die kind se </a:t>
            </a:r>
            <a:r>
              <a:rPr lang="en-ZA" dirty="0" err="1" smtClean="0"/>
              <a:t>geselstrant</a:t>
            </a:r>
            <a:r>
              <a:rPr lang="en-ZA" dirty="0" smtClean="0"/>
              <a:t> </a:t>
            </a:r>
            <a:r>
              <a:rPr lang="en-ZA" dirty="0" err="1" smtClean="0"/>
              <a:t>weer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gee</a:t>
            </a:r>
          </a:p>
          <a:p>
            <a:endParaRPr lang="en-ZA" dirty="0"/>
          </a:p>
          <a:p>
            <a:r>
              <a:rPr lang="en-ZA" dirty="0" smtClean="0"/>
              <a:t>Al is die </a:t>
            </a:r>
            <a:r>
              <a:rPr lang="en-ZA" dirty="0" err="1" smtClean="0"/>
              <a:t>saalhulp</a:t>
            </a:r>
            <a:r>
              <a:rPr lang="en-ZA" dirty="0" smtClean="0"/>
              <a:t> </a:t>
            </a:r>
            <a:r>
              <a:rPr lang="en-ZA" dirty="0" err="1" smtClean="0"/>
              <a:t>moontlik</a:t>
            </a:r>
            <a:r>
              <a:rPr lang="en-ZA" dirty="0" smtClean="0"/>
              <a:t> ‘n </a:t>
            </a:r>
            <a:r>
              <a:rPr lang="en-ZA" dirty="0" err="1" smtClean="0"/>
              <a:t>ouer</a:t>
            </a:r>
            <a:r>
              <a:rPr lang="en-ZA" dirty="0" smtClean="0"/>
              <a:t> person, word </a:t>
            </a:r>
            <a:r>
              <a:rPr lang="en-ZA" dirty="0" err="1" smtClean="0"/>
              <a:t>sy</a:t>
            </a:r>
            <a:r>
              <a:rPr lang="en-ZA" dirty="0" smtClean="0"/>
              <a:t> as ‘</a:t>
            </a:r>
            <a:r>
              <a:rPr lang="en-ZA" dirty="0" err="1" smtClean="0"/>
              <a:t>jou</a:t>
            </a:r>
            <a:r>
              <a:rPr lang="en-ZA" dirty="0" smtClean="0"/>
              <a:t>’ </a:t>
            </a:r>
            <a:r>
              <a:rPr lang="en-ZA" dirty="0" err="1" smtClean="0"/>
              <a:t>deur</a:t>
            </a:r>
            <a:r>
              <a:rPr lang="en-ZA" dirty="0" smtClean="0"/>
              <a:t> die ‘kind’ </a:t>
            </a:r>
            <a:r>
              <a:rPr lang="en-ZA" dirty="0" err="1" smtClean="0"/>
              <a:t>aangespreek</a:t>
            </a: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4100" y="2160589"/>
            <a:ext cx="3139902" cy="38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Uiterlike</a:t>
            </a:r>
            <a:r>
              <a:rPr lang="en-ZA" dirty="0" smtClean="0"/>
              <a:t> </a:t>
            </a:r>
            <a:r>
              <a:rPr lang="en-ZA" dirty="0" err="1" smtClean="0"/>
              <a:t>vorm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074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2.	van </a:t>
            </a:r>
            <a:r>
              <a:rPr lang="en-ZA" dirty="0" err="1" smtClean="0"/>
              <a:t>anderkant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r>
              <a:rPr lang="en-ZA" dirty="0" smtClean="0"/>
              <a:t> van die </a:t>
            </a:r>
            <a:r>
              <a:rPr lang="en-ZA" dirty="0" err="1" smtClean="0"/>
              <a:t>arme</a:t>
            </a:r>
            <a:r>
              <a:rPr lang="en-ZA" dirty="0" smtClean="0"/>
              <a:t> </a:t>
            </a:r>
            <a:r>
              <a:rPr lang="en-ZA" dirty="0" err="1" smtClean="0"/>
              <a:t>gedeeltes</a:t>
            </a:r>
            <a:r>
              <a:rPr lang="en-ZA" dirty="0" smtClean="0"/>
              <a:t> van die </a:t>
            </a:r>
            <a:r>
              <a:rPr lang="en-ZA" dirty="0" err="1" smtClean="0"/>
              <a:t>dorp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alleenplasing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6771" y="2160589"/>
            <a:ext cx="4422371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3.	die </a:t>
            </a:r>
            <a:r>
              <a:rPr lang="en-ZA" dirty="0" err="1" smtClean="0"/>
              <a:t>verbypad</a:t>
            </a:r>
            <a:r>
              <a:rPr lang="en-ZA" dirty="0" smtClean="0"/>
              <a:t> </a:t>
            </a:r>
            <a:r>
              <a:rPr lang="en-ZA" dirty="0" err="1" smtClean="0"/>
              <a:t>moes</a:t>
            </a:r>
            <a:r>
              <a:rPr lang="en-ZA" dirty="0" smtClean="0"/>
              <a:t> </a:t>
            </a:r>
            <a:r>
              <a:rPr lang="en-ZA" dirty="0" err="1" smtClean="0"/>
              <a:t>kom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ZA" dirty="0" err="1" smtClean="0"/>
              <a:t>Verbypad</a:t>
            </a:r>
            <a:r>
              <a:rPr lang="en-ZA" dirty="0" smtClean="0"/>
              <a:t> (bypass)</a:t>
            </a:r>
          </a:p>
          <a:p>
            <a:pPr>
              <a:lnSpc>
                <a:spcPct val="150000"/>
              </a:lnSpc>
            </a:pPr>
            <a:r>
              <a:rPr lang="en-ZA" dirty="0" smtClean="0"/>
              <a:t>In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geval</a:t>
            </a:r>
            <a:r>
              <a:rPr lang="en-ZA" dirty="0" smtClean="0"/>
              <a:t> ‘n pad wat die </a:t>
            </a:r>
            <a:r>
              <a:rPr lang="en-ZA" dirty="0" err="1" smtClean="0"/>
              <a:t>dorp</a:t>
            </a:r>
            <a:r>
              <a:rPr lang="en-ZA" dirty="0" smtClean="0"/>
              <a:t> of </a:t>
            </a:r>
            <a:r>
              <a:rPr lang="en-ZA" dirty="0" err="1" smtClean="0"/>
              <a:t>stad</a:t>
            </a:r>
            <a:r>
              <a:rPr lang="en-ZA" dirty="0" smtClean="0"/>
              <a:t> in twee </a:t>
            </a:r>
            <a:r>
              <a:rPr lang="en-ZA" dirty="0" err="1" smtClean="0"/>
              <a:t>sny</a:t>
            </a:r>
            <a:r>
              <a:rPr lang="en-ZA" dirty="0" smtClean="0"/>
              <a:t>, die </a:t>
            </a:r>
            <a:r>
              <a:rPr lang="en-ZA" dirty="0" err="1" smtClean="0"/>
              <a:t>saalhulp</a:t>
            </a:r>
            <a:r>
              <a:rPr lang="en-ZA" dirty="0" smtClean="0"/>
              <a:t> is </a:t>
            </a:r>
            <a:r>
              <a:rPr lang="en-ZA" dirty="0" err="1" smtClean="0"/>
              <a:t>aan</a:t>
            </a:r>
            <a:r>
              <a:rPr lang="en-ZA" dirty="0" smtClean="0"/>
              <a:t> die </a:t>
            </a:r>
            <a:r>
              <a:rPr lang="en-ZA" dirty="0" err="1" smtClean="0"/>
              <a:t>ander</a:t>
            </a:r>
            <a:r>
              <a:rPr lang="en-ZA" dirty="0" smtClean="0"/>
              <a:t> </a:t>
            </a:r>
            <a:r>
              <a:rPr lang="en-ZA" dirty="0" err="1" smtClean="0"/>
              <a:t>kant</a:t>
            </a:r>
            <a:r>
              <a:rPr lang="en-ZA" dirty="0" smtClean="0"/>
              <a:t> van die </a:t>
            </a:r>
            <a:r>
              <a:rPr lang="en-ZA" dirty="0" err="1" smtClean="0"/>
              <a:t>hospitaal</a:t>
            </a:r>
            <a:r>
              <a:rPr lang="en-ZA" dirty="0" smtClean="0"/>
              <a:t> </a:t>
            </a:r>
            <a:r>
              <a:rPr lang="en-ZA" dirty="0" err="1" smtClean="0"/>
              <a:t>waar</a:t>
            </a:r>
            <a:r>
              <a:rPr lang="en-ZA" dirty="0" smtClean="0"/>
              <a:t> die </a:t>
            </a:r>
            <a:r>
              <a:rPr lang="en-ZA" dirty="0" err="1" smtClean="0"/>
              <a:t>vermoende</a:t>
            </a:r>
            <a:r>
              <a:rPr lang="en-ZA" dirty="0" smtClean="0"/>
              <a:t> </a:t>
            </a:r>
            <a:r>
              <a:rPr lang="en-ZA" dirty="0" err="1" smtClean="0"/>
              <a:t>mense</a:t>
            </a:r>
            <a:r>
              <a:rPr lang="en-ZA" dirty="0" smtClean="0"/>
              <a:t> </a:t>
            </a:r>
            <a:r>
              <a:rPr lang="en-ZA" dirty="0" err="1" smtClean="0"/>
              <a:t>waarskynlik</a:t>
            </a:r>
            <a:r>
              <a:rPr lang="en-ZA" dirty="0" smtClean="0"/>
              <a:t> </a:t>
            </a:r>
            <a:r>
              <a:rPr lang="en-ZA" dirty="0" err="1" smtClean="0"/>
              <a:t>bly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8720" y="1930400"/>
            <a:ext cx="4275281" cy="41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4.	</a:t>
            </a:r>
            <a:r>
              <a:rPr lang="en-ZA" dirty="0" smtClean="0"/>
              <a:t>om </a:t>
            </a:r>
            <a:r>
              <a:rPr lang="en-ZA" dirty="0" err="1" smtClean="0"/>
              <a:t>ver</a:t>
            </a:r>
            <a:r>
              <a:rPr lang="en-ZA" dirty="0" err="1" smtClean="0">
                <a:solidFill>
                  <a:srgbClr val="FFFF00"/>
                </a:solidFill>
              </a:rPr>
              <a:t>w</a:t>
            </a:r>
            <a:r>
              <a:rPr lang="en-ZA" dirty="0" err="1" smtClean="0"/>
              <a:t>eerde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FF00"/>
                </a:solidFill>
              </a:rPr>
              <a:t>w</a:t>
            </a:r>
            <a:r>
              <a:rPr lang="en-ZA" dirty="0" smtClean="0"/>
              <a:t>it </a:t>
            </a:r>
            <a:r>
              <a:rPr lang="en-ZA" dirty="0" err="1" smtClean="0"/>
              <a:t>ly</a:t>
            </a:r>
            <a:r>
              <a:rPr lang="en-ZA" dirty="0" err="1" smtClean="0">
                <a:solidFill>
                  <a:srgbClr val="FFFF00"/>
                </a:solidFill>
              </a:rPr>
              <a:t>w</a:t>
            </a:r>
            <a:r>
              <a:rPr lang="en-ZA" dirty="0" err="1" smtClean="0"/>
              <a:t>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Verweerde</a:t>
            </a:r>
            <a:r>
              <a:rPr lang="en-ZA" dirty="0" smtClean="0"/>
              <a:t> – </a:t>
            </a:r>
            <a:r>
              <a:rPr lang="en-ZA" dirty="0" err="1" smtClean="0"/>
              <a:t>figuurlik</a:t>
            </a:r>
            <a:r>
              <a:rPr lang="en-ZA" dirty="0" smtClean="0"/>
              <a:t>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ouderdom</a:t>
            </a:r>
            <a:r>
              <a:rPr lang="en-ZA" dirty="0" smtClean="0"/>
              <a:t> van die </a:t>
            </a:r>
            <a:r>
              <a:rPr lang="en-ZA" dirty="0" err="1" smtClean="0"/>
              <a:t>pasiente</a:t>
            </a:r>
            <a:r>
              <a:rPr lang="en-ZA" dirty="0" smtClean="0"/>
              <a:t> – </a:t>
            </a:r>
            <a:r>
              <a:rPr lang="en-ZA" dirty="0" err="1" smtClean="0"/>
              <a:t>deur</a:t>
            </a:r>
            <a:r>
              <a:rPr lang="en-ZA" dirty="0" smtClean="0"/>
              <a:t> die wind </a:t>
            </a:r>
            <a:r>
              <a:rPr lang="en-ZA" dirty="0" err="1" smtClean="0"/>
              <a:t>en</a:t>
            </a:r>
            <a:r>
              <a:rPr lang="en-ZA" dirty="0" smtClean="0"/>
              <a:t> die </a:t>
            </a:r>
            <a:r>
              <a:rPr lang="en-ZA" dirty="0" err="1" smtClean="0"/>
              <a:t>weer</a:t>
            </a:r>
            <a:r>
              <a:rPr lang="en-ZA" dirty="0" smtClean="0"/>
              <a:t> </a:t>
            </a:r>
            <a:r>
              <a:rPr lang="en-ZA" dirty="0" err="1" smtClean="0"/>
              <a:t>ru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endParaRPr lang="en-ZA" dirty="0" smtClean="0"/>
          </a:p>
          <a:p>
            <a:r>
              <a:rPr lang="en-ZA" dirty="0" err="1" smtClean="0"/>
              <a:t>Alliterasie</a:t>
            </a:r>
            <a:r>
              <a:rPr lang="en-ZA" dirty="0" smtClean="0"/>
              <a:t> - </a:t>
            </a:r>
            <a:endParaRPr lang="en-ZA" dirty="0" smtClean="0"/>
          </a:p>
          <a:p>
            <a:r>
              <a:rPr lang="en-ZA" dirty="0" err="1" smtClean="0"/>
              <a:t>Hoewel</a:t>
            </a:r>
            <a:r>
              <a:rPr lang="en-ZA" dirty="0" smtClean="0"/>
              <a:t> die </a:t>
            </a:r>
            <a:r>
              <a:rPr lang="en-ZA" dirty="0" err="1" smtClean="0"/>
              <a:t>ras</a:t>
            </a:r>
            <a:r>
              <a:rPr lang="en-ZA" dirty="0" smtClean="0"/>
              <a:t> van die </a:t>
            </a:r>
            <a:r>
              <a:rPr lang="en-ZA" dirty="0" err="1" smtClean="0"/>
              <a:t>vrou</a:t>
            </a:r>
            <a:r>
              <a:rPr lang="en-ZA" dirty="0" smtClean="0"/>
              <a:t> </a:t>
            </a:r>
            <a:r>
              <a:rPr lang="en-ZA" dirty="0" err="1" smtClean="0"/>
              <a:t>nooit</a:t>
            </a:r>
            <a:r>
              <a:rPr lang="en-ZA" dirty="0" smtClean="0"/>
              <a:t> </a:t>
            </a:r>
            <a:r>
              <a:rPr lang="en-ZA" dirty="0" err="1" smtClean="0"/>
              <a:t>duidelik</a:t>
            </a:r>
            <a:r>
              <a:rPr lang="en-ZA" dirty="0" smtClean="0"/>
              <a:t> </a:t>
            </a:r>
            <a:r>
              <a:rPr lang="en-ZA" dirty="0" err="1" smtClean="0"/>
              <a:t>gemaak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, is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ironiese</a:t>
            </a:r>
            <a:r>
              <a:rPr lang="en-ZA" dirty="0" smtClean="0"/>
              <a:t> </a:t>
            </a:r>
            <a:r>
              <a:rPr lang="en-ZA" dirty="0" err="1" smtClean="0"/>
              <a:t>verwysing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‘wit </a:t>
            </a:r>
            <a:r>
              <a:rPr lang="en-ZA" dirty="0" err="1" smtClean="0"/>
              <a:t>lywe</a:t>
            </a:r>
            <a:r>
              <a:rPr lang="en-ZA" dirty="0" smtClean="0"/>
              <a:t>’ – </a:t>
            </a:r>
            <a:r>
              <a:rPr lang="en-ZA" dirty="0" err="1" smtClean="0"/>
              <a:t>waarskynlik</a:t>
            </a:r>
            <a:r>
              <a:rPr lang="en-ZA" dirty="0" smtClean="0"/>
              <a:t> ‘n </a:t>
            </a:r>
            <a:r>
              <a:rPr lang="en-ZA" dirty="0" err="1" smtClean="0"/>
              <a:t>aanduiding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sy</a:t>
            </a:r>
            <a:r>
              <a:rPr lang="en-ZA" dirty="0" smtClean="0"/>
              <a:t> self </a:t>
            </a:r>
            <a:r>
              <a:rPr lang="en-ZA" dirty="0" err="1" smtClean="0"/>
              <a:t>nie</a:t>
            </a:r>
            <a:r>
              <a:rPr lang="en-ZA" dirty="0" smtClean="0"/>
              <a:t> wit is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Basiese</a:t>
            </a:r>
            <a:r>
              <a:rPr lang="en-ZA" dirty="0" smtClean="0"/>
              <a:t> </a:t>
            </a:r>
            <a:r>
              <a:rPr lang="en-ZA" dirty="0" err="1" smtClean="0"/>
              <a:t>dienste</a:t>
            </a:r>
            <a:r>
              <a:rPr lang="en-ZA" dirty="0" smtClean="0"/>
              <a:t> </a:t>
            </a:r>
            <a:r>
              <a:rPr lang="en-ZA" dirty="0" err="1" smtClean="0"/>
              <a:t>soos</a:t>
            </a:r>
            <a:r>
              <a:rPr lang="en-ZA" dirty="0" smtClean="0"/>
              <a:t> </a:t>
            </a:r>
            <a:r>
              <a:rPr lang="en-ZA" dirty="0" err="1" smtClean="0"/>
              <a:t>skoonmaak</a:t>
            </a:r>
            <a:r>
              <a:rPr lang="en-ZA" dirty="0" smtClean="0"/>
              <a:t> </a:t>
            </a:r>
            <a:r>
              <a:rPr lang="en-ZA" dirty="0" err="1" smtClean="0"/>
              <a:t>meestal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deur</a:t>
            </a:r>
            <a:r>
              <a:rPr lang="en-ZA" dirty="0" smtClean="0"/>
              <a:t> </a:t>
            </a:r>
            <a:r>
              <a:rPr lang="en-ZA" dirty="0" err="1" smtClean="0"/>
              <a:t>witmense</a:t>
            </a:r>
            <a:r>
              <a:rPr lang="en-ZA" dirty="0" smtClean="0"/>
              <a:t> </a:t>
            </a:r>
            <a:r>
              <a:rPr lang="en-ZA" dirty="0" err="1" smtClean="0"/>
              <a:t>gedoen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930400"/>
            <a:ext cx="4412633" cy="41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4.	</a:t>
            </a:r>
            <a:r>
              <a:rPr lang="en-ZA" dirty="0" smtClean="0"/>
              <a:t>om </a:t>
            </a:r>
            <a:r>
              <a:rPr lang="en-ZA" dirty="0" err="1" smtClean="0"/>
              <a:t>ver</a:t>
            </a:r>
            <a:r>
              <a:rPr lang="en-ZA" dirty="0" err="1" smtClean="0">
                <a:solidFill>
                  <a:srgbClr val="FFFF00"/>
                </a:solidFill>
              </a:rPr>
              <a:t>w</a:t>
            </a:r>
            <a:r>
              <a:rPr lang="en-ZA" dirty="0" err="1" smtClean="0"/>
              <a:t>eerde</a:t>
            </a:r>
            <a:r>
              <a:rPr lang="en-ZA" dirty="0" smtClean="0"/>
              <a:t> </a:t>
            </a:r>
            <a:r>
              <a:rPr lang="en-ZA" dirty="0" smtClean="0">
                <a:solidFill>
                  <a:srgbClr val="FFFF00"/>
                </a:solidFill>
              </a:rPr>
              <a:t>w</a:t>
            </a:r>
            <a:r>
              <a:rPr lang="en-ZA" dirty="0" smtClean="0"/>
              <a:t>it </a:t>
            </a:r>
            <a:r>
              <a:rPr lang="en-ZA" dirty="0" err="1" smtClean="0"/>
              <a:t>ly</a:t>
            </a:r>
            <a:r>
              <a:rPr lang="en-ZA" dirty="0" err="1" smtClean="0">
                <a:solidFill>
                  <a:srgbClr val="FFFF00"/>
                </a:solidFill>
              </a:rPr>
              <a:t>w</a:t>
            </a:r>
            <a:r>
              <a:rPr lang="en-ZA" dirty="0" err="1" smtClean="0"/>
              <a:t>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err="1" smtClean="0"/>
              <a:t>Alliterasie</a:t>
            </a:r>
            <a:r>
              <a:rPr lang="en-ZA" dirty="0" smtClean="0"/>
              <a:t> – ‘w’ – gee </a:t>
            </a:r>
            <a:r>
              <a:rPr lang="en-ZA" dirty="0" err="1" smtClean="0"/>
              <a:t>ritme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</a:t>
            </a:r>
            <a:r>
              <a:rPr lang="en-ZA" dirty="0" err="1" smtClean="0"/>
              <a:t>dra</a:t>
            </a:r>
            <a:r>
              <a:rPr lang="en-ZA" dirty="0" smtClean="0"/>
              <a:t> by tot die </a:t>
            </a:r>
            <a:r>
              <a:rPr lang="en-ZA" dirty="0" err="1" smtClean="0"/>
              <a:t>eenheid</a:t>
            </a:r>
            <a:r>
              <a:rPr lang="en-ZA" dirty="0" smtClean="0"/>
              <a:t> van die </a:t>
            </a:r>
            <a:r>
              <a:rPr lang="en-ZA" dirty="0" err="1" smtClean="0"/>
              <a:t>gedig</a:t>
            </a:r>
            <a:r>
              <a:rPr lang="en-ZA" dirty="0" smtClean="0"/>
              <a:t>.</a:t>
            </a:r>
          </a:p>
          <a:p>
            <a:endParaRPr lang="en-ZA" dirty="0"/>
          </a:p>
          <a:p>
            <a:r>
              <a:rPr lang="en-ZA" dirty="0" err="1" smtClean="0"/>
              <a:t>Metonimia</a:t>
            </a:r>
            <a:r>
              <a:rPr lang="en-ZA" dirty="0" smtClean="0"/>
              <a:t> – </a:t>
            </a:r>
            <a:r>
              <a:rPr lang="en-ZA" b="1" dirty="0" smtClean="0"/>
              <a:t>‘</a:t>
            </a:r>
            <a:r>
              <a:rPr lang="en-ZA" b="1" dirty="0" err="1" smtClean="0"/>
              <a:t>verweerde</a:t>
            </a:r>
            <a:r>
              <a:rPr lang="en-ZA" b="1" dirty="0" smtClean="0"/>
              <a:t> wit </a:t>
            </a:r>
            <a:r>
              <a:rPr lang="en-ZA" b="1" dirty="0" err="1" smtClean="0"/>
              <a:t>lywe</a:t>
            </a:r>
            <a:r>
              <a:rPr lang="en-ZA" b="1" dirty="0" smtClean="0"/>
              <a:t>’ </a:t>
            </a:r>
            <a:r>
              <a:rPr lang="en-ZA" dirty="0" smtClean="0"/>
              <a:t>– </a:t>
            </a:r>
            <a:r>
              <a:rPr lang="en-ZA" dirty="0" err="1" smtClean="0"/>
              <a:t>verwys</a:t>
            </a:r>
            <a:r>
              <a:rPr lang="en-ZA" dirty="0" smtClean="0"/>
              <a:t> </a:t>
            </a:r>
            <a:r>
              <a:rPr lang="en-ZA" dirty="0" err="1" smtClean="0"/>
              <a:t>na</a:t>
            </a:r>
            <a:r>
              <a:rPr lang="en-ZA" dirty="0" smtClean="0"/>
              <a:t> die </a:t>
            </a:r>
            <a:r>
              <a:rPr lang="en-ZA" dirty="0" err="1" smtClean="0"/>
              <a:t>pasiente</a:t>
            </a:r>
            <a:endParaRPr lang="en-ZA" dirty="0" smtClean="0"/>
          </a:p>
          <a:p>
            <a:endParaRPr lang="en-ZA" dirty="0"/>
          </a:p>
          <a:p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Metonymy (/mᵻˈ</a:t>
            </a:r>
            <a:r>
              <a:rPr lang="en-ZA" dirty="0" err="1">
                <a:solidFill>
                  <a:schemeClr val="accent4">
                    <a:lumMod val="50000"/>
                  </a:schemeClr>
                </a:solidFill>
              </a:rPr>
              <a:t>tɒnᵻmi</a:t>
            </a: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/ mi-TONN-ə-</a:t>
            </a:r>
            <a:r>
              <a:rPr lang="en-ZA" dirty="0" err="1">
                <a:solidFill>
                  <a:schemeClr val="accent4">
                    <a:lumMod val="50000"/>
                  </a:schemeClr>
                </a:solidFill>
              </a:rPr>
              <a:t>mee</a:t>
            </a:r>
            <a:r>
              <a:rPr lang="en-ZA" dirty="0">
                <a:solidFill>
                  <a:schemeClr val="accent4">
                    <a:lumMod val="50000"/>
                  </a:schemeClr>
                </a:solidFill>
              </a:rPr>
              <a:t>) is a figure of speech in which a thing or concept is called not by its own name but rather by the name of something associated in meaning with that thing or concept.</a:t>
            </a:r>
            <a:endParaRPr lang="en-Z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412633" cy="38807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09385" y="3713356"/>
            <a:ext cx="0" cy="4683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5.	</a:t>
            </a:r>
            <a:r>
              <a:rPr lang="en-ZA" dirty="0" err="1" smtClean="0"/>
              <a:t>te</a:t>
            </a:r>
            <a:r>
              <a:rPr lang="en-ZA" dirty="0" smtClean="0"/>
              <a:t> was,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voer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Alliterasie</a:t>
            </a:r>
            <a:r>
              <a:rPr lang="en-ZA" dirty="0" smtClean="0"/>
              <a:t> – ‘t’</a:t>
            </a:r>
          </a:p>
          <a:p>
            <a:r>
              <a:rPr lang="en-ZA" dirty="0" err="1" smtClean="0"/>
              <a:t>Saalhulp</a:t>
            </a:r>
            <a:r>
              <a:rPr lang="en-ZA" dirty="0" smtClean="0"/>
              <a:t> gee die </a:t>
            </a:r>
            <a:r>
              <a:rPr lang="en-ZA" dirty="0" err="1" smtClean="0"/>
              <a:t>pasient</a:t>
            </a:r>
            <a:r>
              <a:rPr lang="en-ZA" dirty="0" smtClean="0"/>
              <a:t> </a:t>
            </a:r>
            <a:r>
              <a:rPr lang="en-ZA" dirty="0" err="1" smtClean="0"/>
              <a:t>kos</a:t>
            </a:r>
            <a:r>
              <a:rPr lang="en-ZA" dirty="0" smtClean="0"/>
              <a:t> </a:t>
            </a:r>
            <a:r>
              <a:rPr lang="en-ZA" dirty="0" err="1" smtClean="0"/>
              <a:t>en</a:t>
            </a:r>
            <a:r>
              <a:rPr lang="en-ZA" dirty="0" smtClean="0"/>
              <a:t> bad </a:t>
            </a:r>
            <a:r>
              <a:rPr lang="en-ZA" dirty="0" err="1" smtClean="0"/>
              <a:t>haar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7176" y="2160590"/>
            <a:ext cx="4086826" cy="1686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76" y="3994575"/>
            <a:ext cx="408682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6. </a:t>
            </a:r>
            <a:r>
              <a:rPr lang="en-ZA" dirty="0" err="1"/>
              <a:t>e</a:t>
            </a:r>
            <a:r>
              <a:rPr lang="en-ZA" dirty="0" err="1" smtClean="0"/>
              <a:t>n</a:t>
            </a:r>
            <a:r>
              <a:rPr lang="en-ZA" dirty="0" smtClean="0"/>
              <a:t> die </a:t>
            </a:r>
            <a:r>
              <a:rPr lang="en-ZA" dirty="0" err="1" smtClean="0"/>
              <a:t>onverteerbare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>
                <a:solidFill>
                  <a:schemeClr val="accent6">
                    <a:lumMod val="75000"/>
                  </a:schemeClr>
                </a:solidFill>
              </a:rPr>
              <a:t>Onverteerbare</a:t>
            </a:r>
            <a:r>
              <a:rPr lang="en-ZA" dirty="0" smtClean="0"/>
              <a:t> het ‘n </a:t>
            </a:r>
            <a:r>
              <a:rPr lang="en-ZA" dirty="0" err="1" smtClean="0"/>
              <a:t>dubbele</a:t>
            </a:r>
            <a:r>
              <a:rPr lang="en-ZA" dirty="0" smtClean="0"/>
              <a:t> </a:t>
            </a:r>
            <a:r>
              <a:rPr lang="en-ZA" dirty="0" err="1" smtClean="0"/>
              <a:t>betekenis</a:t>
            </a:r>
            <a:r>
              <a:rPr lang="en-ZA" dirty="0" smtClean="0"/>
              <a:t>.</a:t>
            </a:r>
          </a:p>
          <a:p>
            <a:r>
              <a:rPr lang="en-ZA" dirty="0" err="1" smtClean="0"/>
              <a:t>Eerstens</a:t>
            </a:r>
            <a:r>
              <a:rPr lang="en-ZA" dirty="0" smtClean="0"/>
              <a:t>, </a:t>
            </a:r>
            <a:r>
              <a:rPr lang="en-ZA" dirty="0" err="1" smtClean="0"/>
              <a:t>dit</a:t>
            </a:r>
            <a:r>
              <a:rPr lang="en-ZA" dirty="0" smtClean="0"/>
              <a:t> wat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verteer</a:t>
            </a:r>
            <a:r>
              <a:rPr lang="en-ZA" dirty="0" smtClean="0"/>
              <a:t> </a:t>
            </a:r>
            <a:r>
              <a:rPr lang="en-ZA" dirty="0" err="1" smtClean="0"/>
              <a:t>kan</a:t>
            </a:r>
            <a:r>
              <a:rPr lang="en-ZA" dirty="0" smtClean="0"/>
              <a:t> word </a:t>
            </a:r>
            <a:r>
              <a:rPr lang="en-ZA" dirty="0" err="1" smtClean="0"/>
              <a:t>nie</a:t>
            </a:r>
            <a:r>
              <a:rPr lang="en-ZA" dirty="0" smtClean="0"/>
              <a:t> – not being able to digest.</a:t>
            </a:r>
          </a:p>
          <a:p>
            <a:r>
              <a:rPr lang="en-ZA" dirty="0" err="1" smtClean="0"/>
              <a:t>Tweedens</a:t>
            </a:r>
            <a:r>
              <a:rPr lang="en-ZA" dirty="0" smtClean="0"/>
              <a:t>, </a:t>
            </a:r>
            <a:r>
              <a:rPr lang="en-ZA" dirty="0" err="1" smtClean="0"/>
              <a:t>figuurlik</a:t>
            </a:r>
            <a:r>
              <a:rPr lang="en-ZA" dirty="0" smtClean="0"/>
              <a:t> – die </a:t>
            </a:r>
            <a:r>
              <a:rPr lang="en-ZA" dirty="0" err="1" smtClean="0"/>
              <a:t>wete</a:t>
            </a:r>
            <a:r>
              <a:rPr lang="en-ZA" dirty="0" smtClean="0"/>
              <a:t> </a:t>
            </a:r>
            <a:r>
              <a:rPr lang="en-ZA" dirty="0" err="1" smtClean="0"/>
              <a:t>dat</a:t>
            </a:r>
            <a:r>
              <a:rPr lang="en-ZA" dirty="0" smtClean="0"/>
              <a:t> </a:t>
            </a:r>
            <a:r>
              <a:rPr lang="en-ZA" dirty="0" err="1" smtClean="0"/>
              <a:t>iemand</a:t>
            </a:r>
            <a:r>
              <a:rPr lang="en-ZA" dirty="0" smtClean="0"/>
              <a:t>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werk</a:t>
            </a:r>
            <a:r>
              <a:rPr lang="en-ZA" dirty="0" smtClean="0"/>
              <a:t> op </a:t>
            </a:r>
            <a:r>
              <a:rPr lang="en-ZA" dirty="0" err="1" smtClean="0"/>
              <a:t>hierdie</a:t>
            </a:r>
            <a:r>
              <a:rPr lang="en-ZA" dirty="0" smtClean="0"/>
              <a:t> </a:t>
            </a:r>
            <a:r>
              <a:rPr lang="en-ZA" dirty="0" err="1" smtClean="0"/>
              <a:t>manier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, is </a:t>
            </a:r>
            <a:r>
              <a:rPr lang="en-ZA" dirty="0" err="1" smtClean="0"/>
              <a:t>moeilik</a:t>
            </a:r>
            <a:r>
              <a:rPr lang="en-ZA" dirty="0" smtClean="0"/>
              <a:t> om in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dirty="0" err="1" smtClean="0"/>
              <a:t>gedagtes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verwerk</a:t>
            </a:r>
            <a:r>
              <a:rPr lang="en-ZA" dirty="0"/>
              <a:t> </a:t>
            </a:r>
            <a:r>
              <a:rPr lang="en-ZA" dirty="0" smtClean="0"/>
              <a:t>– </a:t>
            </a:r>
            <a:r>
              <a:rPr lang="en-ZA" dirty="0" err="1" smtClean="0"/>
              <a:t>dit</a:t>
            </a:r>
            <a:r>
              <a:rPr lang="en-ZA" dirty="0" smtClean="0"/>
              <a:t> </a:t>
            </a:r>
            <a:r>
              <a:rPr lang="en-ZA" dirty="0" err="1" smtClean="0"/>
              <a:t>sal</a:t>
            </a:r>
            <a:r>
              <a:rPr lang="en-ZA" dirty="0" smtClean="0"/>
              <a:t> </a:t>
            </a:r>
            <a:r>
              <a:rPr lang="en-ZA" dirty="0" err="1" smtClean="0"/>
              <a:t>jou</a:t>
            </a:r>
            <a:r>
              <a:rPr lang="en-ZA" dirty="0" smtClean="0"/>
              <a:t> </a:t>
            </a:r>
            <a:r>
              <a:rPr lang="en-ZA" dirty="0" err="1" smtClean="0"/>
              <a:t>naar</a:t>
            </a:r>
            <a:r>
              <a:rPr lang="en-ZA" dirty="0" smtClean="0"/>
              <a:t> </a:t>
            </a:r>
            <a:r>
              <a:rPr lang="en-ZA" dirty="0" err="1" smtClean="0"/>
              <a:t>maak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1072" y="2297151"/>
            <a:ext cx="4032929" cy="36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7. in </a:t>
            </a:r>
            <a:r>
              <a:rPr lang="en-ZA" dirty="0" err="1" smtClean="0"/>
              <a:t>bedpanne</a:t>
            </a:r>
            <a:r>
              <a:rPr lang="en-ZA" dirty="0" smtClean="0"/>
              <a:t> </a:t>
            </a:r>
            <a:r>
              <a:rPr lang="en-ZA" dirty="0" err="1" smtClean="0"/>
              <a:t>weg</a:t>
            </a:r>
            <a:r>
              <a:rPr lang="en-ZA" dirty="0" smtClean="0"/>
              <a:t> </a:t>
            </a:r>
            <a:r>
              <a:rPr lang="en-ZA" dirty="0" err="1" smtClean="0"/>
              <a:t>te</a:t>
            </a:r>
            <a:r>
              <a:rPr lang="en-ZA" dirty="0" smtClean="0"/>
              <a:t> </a:t>
            </a:r>
            <a:r>
              <a:rPr lang="en-ZA" dirty="0" err="1" smtClean="0"/>
              <a:t>dra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moet</a:t>
            </a:r>
            <a:r>
              <a:rPr lang="en-ZA" dirty="0" smtClean="0"/>
              <a:t> al die </a:t>
            </a:r>
            <a:r>
              <a:rPr lang="en-ZA" dirty="0" err="1" smtClean="0"/>
              <a:t>vuilgoed</a:t>
            </a:r>
            <a:r>
              <a:rPr lang="en-ZA" dirty="0" smtClean="0"/>
              <a:t> </a:t>
            </a:r>
            <a:r>
              <a:rPr lang="en-ZA" dirty="0" err="1" smtClean="0"/>
              <a:t>wegdra</a:t>
            </a:r>
            <a:endParaRPr lang="en-ZA" dirty="0" smtClean="0"/>
          </a:p>
          <a:p>
            <a:r>
              <a:rPr lang="en-ZA" dirty="0" err="1" smtClean="0"/>
              <a:t>Sy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</a:t>
            </a:r>
            <a:r>
              <a:rPr lang="en-ZA" dirty="0" err="1" smtClean="0"/>
              <a:t>iets</a:t>
            </a:r>
            <a:r>
              <a:rPr lang="en-ZA" dirty="0" smtClean="0"/>
              <a:t> wat </a:t>
            </a:r>
            <a:r>
              <a:rPr lang="en-ZA" dirty="0" err="1" smtClean="0"/>
              <a:t>ander</a:t>
            </a:r>
            <a:r>
              <a:rPr lang="en-ZA" dirty="0" smtClean="0"/>
              <a:t> </a:t>
            </a:r>
            <a:r>
              <a:rPr lang="en-ZA" dirty="0" err="1" smtClean="0"/>
              <a:t>mense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 </a:t>
            </a:r>
            <a:r>
              <a:rPr lang="en-ZA" dirty="0" err="1" smtClean="0"/>
              <a:t>sal</a:t>
            </a:r>
            <a:r>
              <a:rPr lang="en-ZA" dirty="0" smtClean="0"/>
              <a:t> </a:t>
            </a:r>
            <a:r>
              <a:rPr lang="en-ZA" dirty="0" err="1" smtClean="0"/>
              <a:t>doen</a:t>
            </a:r>
            <a:r>
              <a:rPr lang="en-ZA" dirty="0" smtClean="0"/>
              <a:t> </a:t>
            </a:r>
            <a:r>
              <a:rPr lang="en-ZA" dirty="0" err="1" smtClean="0"/>
              <a:t>nie</a:t>
            </a:r>
            <a:r>
              <a:rPr lang="en-ZA" dirty="0" smtClean="0"/>
              <a:t>.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3100" y="2160589"/>
            <a:ext cx="3770042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901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192</TotalTime>
  <Words>927</Words>
  <Application>Microsoft Office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</vt:lpstr>
      <vt:lpstr>Saalhulp Kobus Lombard</vt:lpstr>
      <vt:lpstr>1. dis sy wat getaxi</vt:lpstr>
      <vt:lpstr>2. van anderkant</vt:lpstr>
      <vt:lpstr>3. die verbypad moes kom</vt:lpstr>
      <vt:lpstr>4. om verweerde wit lywe</vt:lpstr>
      <vt:lpstr>4. om verweerde wit lywe</vt:lpstr>
      <vt:lpstr>5. te was, te voer</vt:lpstr>
      <vt:lpstr>6. en die onverteerbare</vt:lpstr>
      <vt:lpstr>7. in bedpanne weg te dra</vt:lpstr>
      <vt:lpstr>8. en snags</vt:lpstr>
      <vt:lpstr>9. wanneer niemand</vt:lpstr>
      <vt:lpstr>10. daarvoor hande klap</vt:lpstr>
      <vt:lpstr>11. ‘n koue voet</vt:lpstr>
      <vt:lpstr>12. teen die winter te weer</vt:lpstr>
      <vt:lpstr>13. dis sy wat van onderkant</vt:lpstr>
      <vt:lpstr>14. die broodlyn moes kom</vt:lpstr>
      <vt:lpstr>15. om die fyn linne</vt:lpstr>
      <vt:lpstr>16. oplaas oor Ma se oe te trek</vt:lpstr>
      <vt:lpstr>17. en oor krummels</vt:lpstr>
      <vt:lpstr>18. by die begrafnistee</vt:lpstr>
      <vt:lpstr>19. vra ‘n kind</vt:lpstr>
      <vt:lpstr>20 – ewe belangstellend - </vt:lpstr>
      <vt:lpstr>21. “ag, verskoon tog</vt:lpstr>
      <vt:lpstr>22. hoe’s jou naam nou weer?”</vt:lpstr>
      <vt:lpstr>Uiterlike vorm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Vania</dc:creator>
  <cp:lastModifiedBy>Ismail Vania</cp:lastModifiedBy>
  <cp:revision>25</cp:revision>
  <dcterms:created xsi:type="dcterms:W3CDTF">2016-02-18T11:13:03Z</dcterms:created>
  <dcterms:modified xsi:type="dcterms:W3CDTF">2016-02-18T19:18:04Z</dcterms:modified>
</cp:coreProperties>
</file>