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8864D-AD0D-476F-B86E-5CD8CC051A86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C70746-6103-4CB3-AFDC-EB1B2127A64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887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70746-6103-4CB3-AFDC-EB1B2127A645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986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8816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02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371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2271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579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8035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0606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917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479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5733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6177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A0253-A89E-490E-8B04-A2FEE0F5D758}" type="datetimeFigureOut">
              <a:rPr lang="en-ZA" smtClean="0"/>
              <a:t>2015/08/20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6A21B-E30F-4671-9E69-C547099632B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0613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en-ZA" dirty="0" smtClean="0"/>
              <a:t>Map interpretation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2132856"/>
            <a:ext cx="6400800" cy="3960440"/>
          </a:xfrm>
        </p:spPr>
        <p:txBody>
          <a:bodyPr>
            <a:normAutofit/>
          </a:bodyPr>
          <a:lstStyle/>
          <a:p>
            <a:pPr algn="l"/>
            <a:r>
              <a:rPr lang="en-ZA" b="1" u="sng" dirty="0" smtClean="0"/>
              <a:t>Paper 2 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ZA" sz="2600" dirty="0" smtClean="0"/>
              <a:t>15 </a:t>
            </a:r>
            <a:r>
              <a:rPr lang="en-ZA" sz="2600" dirty="0" smtClean="0"/>
              <a:t>Marks Multiple Choice (Info in margins, map code, direction etc.)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ZA" sz="2600" dirty="0" smtClean="0"/>
              <a:t>20 Marks Calculations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ZA" b="1" dirty="0" smtClean="0"/>
              <a:t>25 </a:t>
            </a:r>
            <a:r>
              <a:rPr lang="en-ZA" b="1" dirty="0" smtClean="0"/>
              <a:t>Marks map interpretation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ZA" sz="2600" dirty="0" smtClean="0"/>
              <a:t>15 </a:t>
            </a:r>
            <a:r>
              <a:rPr lang="en-ZA" sz="2600" dirty="0" smtClean="0"/>
              <a:t>Marks GIS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ZA" sz="2600" dirty="0" smtClean="0"/>
              <a:t>Total:  </a:t>
            </a:r>
            <a:r>
              <a:rPr lang="en-ZA" sz="2600" dirty="0" smtClean="0"/>
              <a:t>75</a:t>
            </a:r>
            <a:endParaRPr lang="en-ZA" sz="2600" dirty="0" smtClean="0"/>
          </a:p>
          <a:p>
            <a:pPr marL="457200" indent="-457200" algn="l">
              <a:buFont typeface="Wingdings" pitchFamily="2" charset="2"/>
              <a:buChar char="Ø"/>
            </a:pPr>
            <a:r>
              <a:rPr lang="en-ZA" sz="2600" dirty="0" smtClean="0"/>
              <a:t>Duration:  1 ½ Hour</a:t>
            </a:r>
          </a:p>
          <a:p>
            <a:pPr marL="457200" indent="-457200" algn="l">
              <a:buFont typeface="Wingdings" pitchFamily="2" charset="2"/>
              <a:buChar char="Ø"/>
            </a:pPr>
            <a:endParaRPr lang="en-ZA" sz="2600" dirty="0" smtClean="0"/>
          </a:p>
          <a:p>
            <a:pPr algn="l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8620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07" y="491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Street patterns/ topography, land-use</a:t>
            </a:r>
            <a:br>
              <a:rPr lang="en-ZA" dirty="0" smtClean="0"/>
            </a:br>
            <a:endParaRPr lang="en-Z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" y="620689"/>
            <a:ext cx="9147191" cy="62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94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3" y="-13676"/>
            <a:ext cx="8985880" cy="684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50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93" y="906053"/>
            <a:ext cx="9151493" cy="595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04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80728"/>
            <a:ext cx="9058165" cy="585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181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" y="937795"/>
            <a:ext cx="9058275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90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" y="476673"/>
            <a:ext cx="9139977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978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0" y="746971"/>
            <a:ext cx="9131990" cy="6111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73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80"/>
            <a:ext cx="8820472" cy="681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721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008"/>
            <a:ext cx="9144000" cy="582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906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" y="-3613"/>
            <a:ext cx="9142753" cy="685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87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92088"/>
          </a:xfrm>
        </p:spPr>
        <p:txBody>
          <a:bodyPr>
            <a:noAutofit/>
          </a:bodyPr>
          <a:lstStyle/>
          <a:p>
            <a:r>
              <a:rPr lang="en-ZA" sz="3600" b="1" dirty="0" smtClean="0"/>
              <a:t>You must know the conventional map symbols</a:t>
            </a:r>
            <a:endParaRPr lang="en-ZA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1124744"/>
            <a:ext cx="904875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158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9" y="764704"/>
            <a:ext cx="9001125" cy="584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764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0" y="-1"/>
            <a:ext cx="9165169" cy="67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387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69424" cy="689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00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53327" cy="684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983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223156"/>
            <a:ext cx="9140730" cy="66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026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578761" cy="680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717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98"/>
            <a:ext cx="8748464" cy="686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59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0" y="270342"/>
            <a:ext cx="9149756" cy="657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35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6932"/>
            <a:ext cx="8867150" cy="685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30268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75" y="468497"/>
            <a:ext cx="911949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62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12" y="116632"/>
            <a:ext cx="8933331" cy="1080120"/>
          </a:xfrm>
        </p:spPr>
        <p:txBody>
          <a:bodyPr>
            <a:noAutofit/>
          </a:bodyPr>
          <a:lstStyle/>
          <a:p>
            <a:r>
              <a:rPr lang="en-ZA" sz="3600" b="1" dirty="0" smtClean="0"/>
              <a:t>You must understand what each one imply about the mapped area</a:t>
            </a:r>
            <a:endParaRPr lang="en-ZA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7" y="1343001"/>
            <a:ext cx="9112843" cy="549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80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3" y="0"/>
            <a:ext cx="9095279" cy="836712"/>
          </a:xfrm>
        </p:spPr>
        <p:txBody>
          <a:bodyPr>
            <a:normAutofit/>
          </a:bodyPr>
          <a:lstStyle/>
          <a:p>
            <a:r>
              <a:rPr lang="en-ZA" sz="2400" dirty="0" smtClean="0"/>
              <a:t>Aspect, Valley winds, climate, Slopes, landforms, Settlement, Land use</a:t>
            </a:r>
            <a:endParaRPr lang="en-ZA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" y="1196752"/>
            <a:ext cx="9095279" cy="566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45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504"/>
            <a:ext cx="9144000" cy="68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84168"/>
            <a:ext cx="9144000" cy="1143000"/>
          </a:xfrm>
        </p:spPr>
        <p:txBody>
          <a:bodyPr>
            <a:normAutofit/>
          </a:bodyPr>
          <a:lstStyle/>
          <a:p>
            <a:r>
              <a:rPr lang="en-ZA" sz="2400" dirty="0" smtClean="0"/>
              <a:t>Landforms, land use, type of farming, direction of flow of river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59056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965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0"/>
            <a:ext cx="6707088" cy="620688"/>
          </a:xfrm>
        </p:spPr>
        <p:txBody>
          <a:bodyPr>
            <a:normAutofit/>
          </a:bodyPr>
          <a:lstStyle/>
          <a:p>
            <a:r>
              <a:rPr lang="en-ZA" sz="3200" dirty="0" smtClean="0"/>
              <a:t>Economic activities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281927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" y="381000"/>
            <a:ext cx="9204881" cy="6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5" y="0"/>
            <a:ext cx="9142690" cy="476672"/>
          </a:xfrm>
        </p:spPr>
        <p:txBody>
          <a:bodyPr>
            <a:normAutofit/>
          </a:bodyPr>
          <a:lstStyle/>
          <a:p>
            <a:r>
              <a:rPr lang="en-ZA" sz="2400" dirty="0" smtClean="0"/>
              <a:t>Landforms, slopes, micro-climate, farming, recreation, conservation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796022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764704"/>
          </a:xfrm>
        </p:spPr>
        <p:txBody>
          <a:bodyPr>
            <a:normAutofit/>
          </a:bodyPr>
          <a:lstStyle/>
          <a:p>
            <a:r>
              <a:rPr lang="en-ZA" sz="2800" dirty="0" smtClean="0"/>
              <a:t>Shape of settlement, landforms, land use / topography</a:t>
            </a:r>
            <a:endParaRPr lang="en-ZA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057971" cy="607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21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r>
              <a:rPr lang="en-ZA" sz="2800" dirty="0" smtClean="0"/>
              <a:t>Types of settlement, settlement patterns, street patterns, landforms, rainfall</a:t>
            </a:r>
            <a:endParaRPr lang="en-ZA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963"/>
            <a:ext cx="9144000" cy="589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22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127</Words>
  <Application>Microsoft Office PowerPoint</Application>
  <PresentationFormat>On-screen Show (4:3)</PresentationFormat>
  <Paragraphs>18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Wingdings</vt:lpstr>
      <vt:lpstr>Office Theme</vt:lpstr>
      <vt:lpstr>Map interpretation</vt:lpstr>
      <vt:lpstr>You must know the conventional map symbols</vt:lpstr>
      <vt:lpstr>You must understand what each one imply about the mapped area</vt:lpstr>
      <vt:lpstr>Aspect, Valley winds, climate, Slopes, landforms, Settlement, Land use</vt:lpstr>
      <vt:lpstr>Landforms, land use, type of farming, direction of flow of river</vt:lpstr>
      <vt:lpstr>Economic activities</vt:lpstr>
      <vt:lpstr>Landforms, slopes, micro-climate, farming, recreation, conservation</vt:lpstr>
      <vt:lpstr>Shape of settlement, landforms, land use / topography</vt:lpstr>
      <vt:lpstr>Types of settlement, settlement patterns, street patterns, landforms, rainfall</vt:lpstr>
      <vt:lpstr>Street patterns/ topography, land-use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interpretation</dc:title>
  <dc:creator>ImageLaptop</dc:creator>
  <cp:lastModifiedBy>Mariette Bornman</cp:lastModifiedBy>
  <cp:revision>15</cp:revision>
  <dcterms:created xsi:type="dcterms:W3CDTF">2012-07-30T20:06:16Z</dcterms:created>
  <dcterms:modified xsi:type="dcterms:W3CDTF">2015-08-20T21:56:29Z</dcterms:modified>
</cp:coreProperties>
</file>