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86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574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647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58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641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7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6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908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60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458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54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A3F5-316B-4B5E-888E-E44F445341E6}" type="datetimeFigureOut">
              <a:rPr lang="en-ZA" smtClean="0"/>
              <a:t>2015/08/20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C519-C6A3-402E-95E4-C291688E26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896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28" y="130690"/>
            <a:ext cx="9144000" cy="976893"/>
          </a:xfrm>
        </p:spPr>
        <p:txBody>
          <a:bodyPr/>
          <a:lstStyle/>
          <a:p>
            <a:r>
              <a:rPr lang="en-ZA" dirty="0" smtClean="0"/>
              <a:t>MAPWORK REVISION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778" y="1107583"/>
            <a:ext cx="9144000" cy="1030309"/>
          </a:xfrm>
        </p:spPr>
        <p:txBody>
          <a:bodyPr>
            <a:normAutofit/>
          </a:bodyPr>
          <a:lstStyle/>
          <a:p>
            <a:r>
              <a:rPr lang="en-ZA" dirty="0" smtClean="0"/>
              <a:t>MULTIPLE CHOICE QUESTIONS</a:t>
            </a:r>
          </a:p>
          <a:p>
            <a:r>
              <a:rPr lang="en-ZA" dirty="0" smtClean="0"/>
              <a:t>15/75 Marks (20%)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8" y="2137892"/>
            <a:ext cx="9410700" cy="4267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13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7" y="602421"/>
            <a:ext cx="11836022" cy="25300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85573" y="602421"/>
            <a:ext cx="3286461" cy="726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1079036" y="1329406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731111" y="1867435"/>
            <a:ext cx="330892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see how to measure bearing 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8040035" y="5421922"/>
            <a:ext cx="330892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go to next question</a:t>
            </a:r>
            <a:endParaRPr lang="en-ZA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95" y="43934"/>
            <a:ext cx="9358127" cy="6776199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1" name="irc_mi" descr="Description: http://cnx.org/resources/2f71bd9ecb91d9eefaf7f92ba82ec0ea/graphic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45904" y="-1907010"/>
            <a:ext cx="3171825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68511" y="635188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270º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51115" y="4484634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180º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4826" y="588466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90º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83165" y="3033"/>
            <a:ext cx="23812" cy="685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983164" y="953037"/>
            <a:ext cx="1213458" cy="5120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48992" y="4249015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167º</a:t>
            </a:r>
            <a:endParaRPr lang="en-Z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707593" y="3820065"/>
            <a:ext cx="600854" cy="614456"/>
          </a:xfrm>
          <a:prstGeom prst="straightConnector1">
            <a:avLst/>
          </a:prstGeom>
          <a:ln w="76200">
            <a:solidFill>
              <a:srgbClr val="F93B1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0373592" y="3657600"/>
            <a:ext cx="1818408" cy="170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go back to question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" y="266972"/>
            <a:ext cx="11740699" cy="20451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891" y="738563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23" t="4037" r="3493" b="6822"/>
          <a:stretch/>
        </p:blipFill>
        <p:spPr>
          <a:xfrm>
            <a:off x="5866228" y="1252025"/>
            <a:ext cx="4572000" cy="5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7" y="257582"/>
            <a:ext cx="11919116" cy="1965113"/>
          </a:xfrm>
          <a:prstGeom prst="rect">
            <a:avLst/>
          </a:prstGeom>
        </p:spPr>
      </p:pic>
      <p:sp>
        <p:nvSpPr>
          <p:cNvPr id="6" name="Flowchart: Extract 5"/>
          <p:cNvSpPr/>
          <p:nvPr/>
        </p:nvSpPr>
        <p:spPr>
          <a:xfrm rot="16200000">
            <a:off x="2014744" y="2520176"/>
            <a:ext cx="4962526" cy="2695708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61" y="1386768"/>
            <a:ext cx="4867275" cy="49625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0671" b="32734"/>
          <a:stretch/>
        </p:blipFill>
        <p:spPr>
          <a:xfrm>
            <a:off x="2658116" y="3326635"/>
            <a:ext cx="1131639" cy="10827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45700" y="1006939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8" y="197507"/>
            <a:ext cx="12465878" cy="2075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31" y="2272937"/>
            <a:ext cx="2834734" cy="42151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668" y="1052857"/>
            <a:ext cx="2367642" cy="30733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317" y="4380500"/>
            <a:ext cx="6867087" cy="19022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769558" y="2589547"/>
            <a:ext cx="2578233" cy="24536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20431" y="1643452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3" y="256222"/>
            <a:ext cx="11800069" cy="2121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41" y="1003321"/>
            <a:ext cx="3500709" cy="53247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73" y="4705539"/>
            <a:ext cx="6858410" cy="16090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86636" y="623493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368326"/>
            <a:ext cx="11179126" cy="2426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31" y="1180681"/>
            <a:ext cx="5102154" cy="5564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168814"/>
            <a:ext cx="1181686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1.11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874" y="1201791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379830"/>
            <a:ext cx="1181686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1.12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379830"/>
            <a:ext cx="10335920" cy="3011879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731111" y="1867435"/>
            <a:ext cx="330892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see how to measure bearing 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8040035" y="5421922"/>
            <a:ext cx="330892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go to next question</a:t>
            </a:r>
            <a:endParaRPr lang="en-ZA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4566" y="1139485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013673" y="0"/>
            <a:ext cx="9827294" cy="6161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1" name="irc_mi" descr="Description: http://cnx.org/resources/2f71bd9ecb91d9eefaf7f92ba82ec0ea/graphic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63243" y="446326"/>
            <a:ext cx="3171825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59124" y="2947193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270º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63242" y="6071193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180º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47718" y="3005959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90º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05364" y="-2789"/>
            <a:ext cx="16018" cy="68607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405364" y="3311764"/>
            <a:ext cx="7357614" cy="10586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81846" y="4158436"/>
            <a:ext cx="864096" cy="72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98º</a:t>
            </a:r>
            <a:endParaRPr lang="en-Z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295170" y="3875326"/>
            <a:ext cx="600854" cy="614456"/>
          </a:xfrm>
          <a:prstGeom prst="straightConnector1">
            <a:avLst/>
          </a:prstGeom>
          <a:ln w="76200">
            <a:solidFill>
              <a:srgbClr val="F93B1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0442091" y="228600"/>
            <a:ext cx="1749909" cy="1700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go back to question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" y="379830"/>
            <a:ext cx="1181686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1.13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2" y="506439"/>
            <a:ext cx="10748611" cy="2644724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017241" y="3921318"/>
            <a:ext cx="330892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see how to estimate coordinates 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8040035" y="5421922"/>
            <a:ext cx="330892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go to next question</a:t>
            </a:r>
            <a:endParaRPr lang="en-ZA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5752" y="2391508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33" y="684593"/>
            <a:ext cx="3434904" cy="1325563"/>
          </a:xfrm>
        </p:spPr>
        <p:txBody>
          <a:bodyPr/>
          <a:lstStyle/>
          <a:p>
            <a:r>
              <a:rPr lang="en-ZA" dirty="0" smtClean="0"/>
              <a:t>HINTS </a:t>
            </a:r>
            <a:br>
              <a:rPr lang="en-ZA" dirty="0" smtClean="0"/>
            </a:br>
            <a:r>
              <a:rPr lang="en-ZA" dirty="0" smtClean="0"/>
              <a:t>Question 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33" y="2244097"/>
            <a:ext cx="5031884" cy="42854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400" dirty="0" smtClean="0"/>
              <a:t>Answer all the questions – do not leave an answer open </a:t>
            </a:r>
          </a:p>
          <a:p>
            <a:r>
              <a:rPr lang="en-ZA" sz="2400" dirty="0" smtClean="0"/>
              <a:t>Write clear CAPITAL letters</a:t>
            </a:r>
          </a:p>
          <a:p>
            <a:r>
              <a:rPr lang="en-ZA" sz="2400" dirty="0" smtClean="0"/>
              <a:t>Don’t write down TWO answers at one question </a:t>
            </a:r>
          </a:p>
          <a:p>
            <a:r>
              <a:rPr lang="en-ZA" sz="2400" dirty="0" smtClean="0"/>
              <a:t>Work out a number of multiple choice questions from different papers.  These question often repeat themselves and you should get good marks for Question 1</a:t>
            </a: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3" y="331472"/>
            <a:ext cx="6542468" cy="4827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23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39" y="240688"/>
            <a:ext cx="9750718" cy="435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71" y="4869379"/>
            <a:ext cx="9716086" cy="1850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4476" y="-28555"/>
            <a:ext cx="1592287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22º18’S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476" y="4109724"/>
            <a:ext cx="1592287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22º19’S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36763" y="1181686"/>
            <a:ext cx="7751300" cy="5627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31794" y="1181686"/>
            <a:ext cx="56269" cy="519097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0677" y="858129"/>
            <a:ext cx="1954679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Latitude (S)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7099" y="5262086"/>
            <a:ext cx="2318095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Longitude (E)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2420" y="5831478"/>
            <a:ext cx="1954679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30º01’E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40677" y="5034875"/>
            <a:ext cx="1749909" cy="170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Click here to go back to question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4" y="399902"/>
            <a:ext cx="10345062" cy="2596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8" y="926965"/>
            <a:ext cx="4133850" cy="5495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91422" l="7353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9374" y="4259468"/>
            <a:ext cx="274617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9150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1.14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43532" y="310989"/>
            <a:ext cx="1026942" cy="6159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33846" y="1621043"/>
            <a:ext cx="1828800" cy="4107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22364" y="1225519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35" y="239150"/>
            <a:ext cx="10212119" cy="2762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6609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" y="3114652"/>
            <a:ext cx="10310593" cy="35523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4" y="5439947"/>
            <a:ext cx="640261" cy="398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2238" y="4412800"/>
            <a:ext cx="621006" cy="370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2035" y="1793640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609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1.16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3" y="286921"/>
            <a:ext cx="10465516" cy="268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51" y="1496376"/>
            <a:ext cx="6730127" cy="51154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74053" y="1247773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09" y="379827"/>
            <a:ext cx="10818059" cy="3108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39150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1.17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67" y="2893918"/>
            <a:ext cx="4788302" cy="3647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41" y="5348804"/>
            <a:ext cx="6141427" cy="567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39409" y="1548985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9150"/>
            <a:ext cx="10410092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1.18  The map reference of the map North West of the Musina map is …..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48" y="998805"/>
            <a:ext cx="5102154" cy="5564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40914" y="1385370"/>
            <a:ext cx="3696236" cy="23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22230CD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2229DB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2229BD 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2229BB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438" y="2641747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	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2" y="998805"/>
            <a:ext cx="7495504" cy="5661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214" y="239150"/>
            <a:ext cx="1142837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1.19  The ... River forms the boundary between South Africa and Zimbabwe.  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914" y="1385370"/>
            <a:ext cx="3696236" cy="23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Gariep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Tugela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Limpopo 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Pafuri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914" y="2167414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67" y="998805"/>
            <a:ext cx="7495504" cy="5661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214" y="239150"/>
            <a:ext cx="1142837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... Is located at the international boundaries between Zimbabwe,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Mozambique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Africa. 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914" y="1385370"/>
            <a:ext cx="3696236" cy="23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Musina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Pafuri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Sibasa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Massangena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597" y="1669803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178"/>
          <a:stretch/>
        </p:blipFill>
        <p:spPr>
          <a:xfrm>
            <a:off x="1229797" y="364498"/>
            <a:ext cx="7514960" cy="2365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39150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1.21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0" y="4950714"/>
            <a:ext cx="6091708" cy="14679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983" y="922406"/>
            <a:ext cx="5223725" cy="54962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779896" y="4770485"/>
            <a:ext cx="894514" cy="91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09377" y="2404662"/>
            <a:ext cx="843567" cy="2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36330" y="2762048"/>
            <a:ext cx="1687133" cy="12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09377" y="2946040"/>
            <a:ext cx="814087" cy="6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5183" y="3510388"/>
            <a:ext cx="997762" cy="10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60006" y="4359423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460m</a:t>
            </a:r>
            <a:endParaRPr lang="en-ZA" sz="2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0006" y="3095438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480m</a:t>
            </a:r>
            <a:endParaRPr lang="en-ZA" sz="2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4965" y="2566212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500m</a:t>
            </a:r>
            <a:endParaRPr lang="en-ZA" sz="2400" b="1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5182" y="2360699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ZA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0m</a:t>
            </a:r>
            <a:endParaRPr lang="en-ZA" sz="2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7729" y="2015272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</a:t>
            </a:r>
            <a:r>
              <a:rPr lang="en-ZA" sz="2200" dirty="0" smtClean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ZA" sz="2200" dirty="0">
              <a:solidFill>
                <a:srgbClr val="99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132320" y="2208628"/>
            <a:ext cx="2560320" cy="21507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02197" y="2069510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281353"/>
            <a:ext cx="11000935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1.22	The difference in altitude between the two benchmarks along the N1 in block K1 	and K2 is …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914" y="1175383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62" y="1935038"/>
            <a:ext cx="9397914" cy="47471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40914" y="1385370"/>
            <a:ext cx="3696236" cy="2323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10.9m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16m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3m 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</a:t>
            </a: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22m</a:t>
            </a:r>
            <a:endParaRPr lang="en-ZA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8" y="190935"/>
            <a:ext cx="11364291" cy="6546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4270" y="2446986"/>
            <a:ext cx="6272012" cy="360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9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286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1.23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7" y="430455"/>
            <a:ext cx="11175463" cy="244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73" y="1425141"/>
            <a:ext cx="7647503" cy="4626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16537" y="1045314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286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1.24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94" y="439322"/>
            <a:ext cx="7040441" cy="2816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1" y="3399398"/>
            <a:ext cx="9723339" cy="30713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59994" y="1956968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181"/>
            <a:ext cx="12355416" cy="42568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2541" y="0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32" y="152189"/>
            <a:ext cx="8364928" cy="2448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4832" y="1385604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9584" y="353597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1.26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0" y="534571"/>
            <a:ext cx="9992999" cy="233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041" y="1268727"/>
            <a:ext cx="5571348" cy="52838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389"/>
          <a:stretch/>
        </p:blipFill>
        <p:spPr>
          <a:xfrm>
            <a:off x="959900" y="3050783"/>
            <a:ext cx="4275560" cy="35018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59900" y="1436464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3258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1.27</a:t>
            </a:r>
            <a:endParaRPr lang="en-Z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06" y="484089"/>
            <a:ext cx="10960040" cy="2779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84" y="1432491"/>
            <a:ext cx="7288162" cy="5162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2864" y="2328934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2" y="477554"/>
            <a:ext cx="11380963" cy="56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33" y="200357"/>
            <a:ext cx="11496279" cy="449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79" y="4698901"/>
            <a:ext cx="6091708" cy="14679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61916" y="3550919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3" y="624223"/>
            <a:ext cx="11681296" cy="2316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62" y="1501548"/>
            <a:ext cx="4788458" cy="50689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09259" y="1623645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48" y="-4547"/>
            <a:ext cx="8624552" cy="68625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0" y="141668"/>
            <a:ext cx="11390753" cy="2055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8698" y="526365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1" y="295340"/>
            <a:ext cx="11918997" cy="1969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621" y="909788"/>
            <a:ext cx="5261757" cy="5667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89" y="6205688"/>
            <a:ext cx="8181975" cy="371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4029" y="1248814"/>
            <a:ext cx="1736151" cy="347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fenced area.</a:t>
            </a:r>
            <a:endParaRPr lang="en-ZA" sz="2200" dirty="0">
              <a:ln w="0">
                <a:noFill/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25" y="5786370"/>
            <a:ext cx="787717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64" y="5498364"/>
            <a:ext cx="8153400" cy="419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1665" y="1028784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9" y="273541"/>
            <a:ext cx="11343016" cy="2868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5" y="2511380"/>
            <a:ext cx="5405886" cy="4156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828" y="2383424"/>
            <a:ext cx="5603667" cy="4284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239" y="1751725"/>
            <a:ext cx="1322364" cy="75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Z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231</Words>
  <Application>Microsoft Office PowerPoint</Application>
  <PresentationFormat>Widescreen</PresentationFormat>
  <Paragraphs>100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MAPWORK REVISION</vt:lpstr>
      <vt:lpstr>HINTS  Question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MAPWORK REVISION</dc:title>
  <dc:creator>Mariette Bornman</dc:creator>
  <cp:lastModifiedBy>Mariette Bornman</cp:lastModifiedBy>
  <cp:revision>35</cp:revision>
  <dcterms:created xsi:type="dcterms:W3CDTF">2015-08-19T09:34:33Z</dcterms:created>
  <dcterms:modified xsi:type="dcterms:W3CDTF">2015-08-20T17:37:29Z</dcterms:modified>
</cp:coreProperties>
</file>