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E7A65-00F0-4561-A039-12D136BDE508}" type="datetimeFigureOut">
              <a:rPr lang="en-ZA" smtClean="0"/>
              <a:t>2013/12/01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49D1B-2A2A-4013-8F58-382AD374D6F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463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Ask questions about</a:t>
            </a:r>
            <a:r>
              <a:rPr lang="en-ZA" baseline="0" dirty="0" smtClean="0"/>
              <a:t> the composition of </a:t>
            </a:r>
            <a:r>
              <a:rPr lang="en-ZA" baseline="0" dirty="0" err="1" smtClean="0"/>
              <a:t>mapcode</a:t>
            </a:r>
            <a:r>
              <a:rPr lang="en-ZA" baseline="0" dirty="0" smtClean="0"/>
              <a:t>, neighbouring maps and latitude and longitude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49D1B-2A2A-4013-8F58-382AD374D6F5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071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Look at the map code and the top left hand side corner – see the</a:t>
            </a:r>
            <a:r>
              <a:rPr lang="en-ZA" baseline="0" dirty="0" smtClean="0"/>
              <a:t> latitude and longitude represented in the map code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49D1B-2A2A-4013-8F58-382AD374D6F5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104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FC7-9FB7-40E3-95A1-A783BBD78143}" type="datetimeFigureOut">
              <a:rPr lang="en-ZA" smtClean="0"/>
              <a:t>2013/12/01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8CF4-8AC3-47FE-B313-24A68A308F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489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FC7-9FB7-40E3-95A1-A783BBD78143}" type="datetimeFigureOut">
              <a:rPr lang="en-ZA" smtClean="0"/>
              <a:t>2013/12/01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8CF4-8AC3-47FE-B313-24A68A308F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063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FC7-9FB7-40E3-95A1-A783BBD78143}" type="datetimeFigureOut">
              <a:rPr lang="en-ZA" smtClean="0"/>
              <a:t>2013/12/01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8CF4-8AC3-47FE-B313-24A68A308F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985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FC7-9FB7-40E3-95A1-A783BBD78143}" type="datetimeFigureOut">
              <a:rPr lang="en-ZA" smtClean="0"/>
              <a:t>2013/12/01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8CF4-8AC3-47FE-B313-24A68A308F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710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FC7-9FB7-40E3-95A1-A783BBD78143}" type="datetimeFigureOut">
              <a:rPr lang="en-ZA" smtClean="0"/>
              <a:t>2013/12/01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8CF4-8AC3-47FE-B313-24A68A308F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06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FC7-9FB7-40E3-95A1-A783BBD78143}" type="datetimeFigureOut">
              <a:rPr lang="en-ZA" smtClean="0"/>
              <a:t>2013/12/01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8CF4-8AC3-47FE-B313-24A68A308F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109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FC7-9FB7-40E3-95A1-A783BBD78143}" type="datetimeFigureOut">
              <a:rPr lang="en-ZA" smtClean="0"/>
              <a:t>2013/12/01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8CF4-8AC3-47FE-B313-24A68A308F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15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FC7-9FB7-40E3-95A1-A783BBD78143}" type="datetimeFigureOut">
              <a:rPr lang="en-ZA" smtClean="0"/>
              <a:t>2013/12/01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8CF4-8AC3-47FE-B313-24A68A308F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909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FC7-9FB7-40E3-95A1-A783BBD78143}" type="datetimeFigureOut">
              <a:rPr lang="en-ZA" smtClean="0"/>
              <a:t>2013/12/01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8CF4-8AC3-47FE-B313-24A68A308F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905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FC7-9FB7-40E3-95A1-A783BBD78143}" type="datetimeFigureOut">
              <a:rPr lang="en-ZA" smtClean="0"/>
              <a:t>2013/12/01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8CF4-8AC3-47FE-B313-24A68A308F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181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FC7-9FB7-40E3-95A1-A783BBD78143}" type="datetimeFigureOut">
              <a:rPr lang="en-ZA" smtClean="0"/>
              <a:t>2013/12/01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8CF4-8AC3-47FE-B313-24A68A308F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310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F2FC7-9FB7-40E3-95A1-A783BBD78143}" type="datetimeFigureOut">
              <a:rPr lang="en-ZA" smtClean="0"/>
              <a:t>2013/12/01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D8CF4-8AC3-47FE-B313-24A68A308F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766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l"/>
            <a:r>
              <a:rPr lang="en-ZA" b="1" dirty="0" smtClean="0"/>
              <a:t>Rustenburg West - Map code </a:t>
            </a:r>
            <a:endParaRPr lang="en-ZA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9952"/>
            <a:ext cx="5034491" cy="558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" y="2227215"/>
            <a:ext cx="3478955" cy="355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88024" y="3212976"/>
            <a:ext cx="1502670" cy="1584176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410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66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sz="2800" dirty="0" smtClean="0"/>
              <a:t>1.	Grid reference link to map code</a:t>
            </a:r>
            <a:br>
              <a:rPr lang="en-ZA" sz="2800" dirty="0" smtClean="0"/>
            </a:br>
            <a:r>
              <a:rPr lang="en-ZA" sz="2800" dirty="0" smtClean="0"/>
              <a:t>3.	Find position – practice </a:t>
            </a:r>
            <a:r>
              <a:rPr lang="en-ZA" sz="2800" dirty="0" smtClean="0"/>
              <a:t/>
            </a:r>
            <a:br>
              <a:rPr lang="en-ZA" sz="2800" dirty="0" smtClean="0"/>
            </a:br>
            <a:r>
              <a:rPr lang="en-ZA" sz="2800" dirty="0" smtClean="0"/>
              <a:t>2.	Describe  the change of slope from West to East</a:t>
            </a:r>
            <a:r>
              <a:rPr lang="en-ZA" sz="2800" dirty="0" smtClean="0"/>
              <a:t> 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1" y="1556792"/>
            <a:ext cx="9103475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26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sz="2800" dirty="0" smtClean="0"/>
              <a:t>1.	Identify the street pattern – advantages / disadvantages</a:t>
            </a:r>
            <a:br>
              <a:rPr lang="en-ZA" sz="2800" dirty="0" smtClean="0"/>
            </a:br>
            <a:r>
              <a:rPr lang="en-ZA" sz="2800" dirty="0" smtClean="0"/>
              <a:t>2.	Identify the main economic activity </a:t>
            </a:r>
            <a:endParaRPr lang="en-ZA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" y="1183641"/>
            <a:ext cx="9113933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90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ZA" sz="2800" dirty="0" smtClean="0"/>
              <a:t>1.	Street pattern  - compare with previous </a:t>
            </a:r>
            <a:br>
              <a:rPr lang="en-ZA" sz="2800" dirty="0" smtClean="0"/>
            </a:br>
            <a:r>
              <a:rPr lang="en-ZA" sz="2800" dirty="0" smtClean="0"/>
              <a:t>2.	Power station – Function </a:t>
            </a:r>
            <a:endParaRPr lang="en-ZA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980728"/>
            <a:ext cx="7455879" cy="569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32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sz="2800" dirty="0" smtClean="0"/>
              <a:t>1.	</a:t>
            </a:r>
            <a:r>
              <a:rPr lang="en-ZA" sz="2800" dirty="0" smtClean="0"/>
              <a:t>Identify landforms and direction of flow of river</a:t>
            </a:r>
            <a:br>
              <a:rPr lang="en-ZA" sz="2800" dirty="0" smtClean="0"/>
            </a:br>
            <a:r>
              <a:rPr lang="en-ZA" sz="2800" dirty="0" smtClean="0"/>
              <a:t>2.	Describe type of farming </a:t>
            </a:r>
            <a:br>
              <a:rPr lang="en-ZA" sz="2800" dirty="0" smtClean="0"/>
            </a:br>
            <a:r>
              <a:rPr lang="en-ZA" sz="2800" dirty="0" smtClean="0"/>
              <a:t>3.	Settlement pattern – advantages / disadvantages</a:t>
            </a:r>
            <a:endParaRPr lang="en-ZA" sz="2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5178"/>
            <a:ext cx="8740858" cy="569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63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sz="2800" dirty="0" smtClean="0"/>
              <a:t>1.	Drainage pattern 		</a:t>
            </a:r>
            <a:r>
              <a:rPr lang="en-ZA" sz="2800" dirty="0" smtClean="0"/>
              <a:t>2.	Slopes / landforms </a:t>
            </a:r>
            <a:br>
              <a:rPr lang="en-ZA" sz="2800" dirty="0" smtClean="0"/>
            </a:br>
            <a:r>
              <a:rPr lang="en-ZA" sz="2800" dirty="0" smtClean="0"/>
              <a:t>3.	Altitude 			4.	Types of rivers </a:t>
            </a:r>
            <a:br>
              <a:rPr lang="en-ZA" sz="2800" dirty="0" smtClean="0"/>
            </a:br>
            <a:endParaRPr lang="en-ZA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850"/>
            <a:ext cx="9064376" cy="5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03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53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ZA" sz="2800" dirty="0" smtClean="0"/>
              <a:t>1.  Street patterns 		2.  Land use zones</a:t>
            </a:r>
            <a:br>
              <a:rPr lang="en-ZA" sz="2800" dirty="0" smtClean="0"/>
            </a:br>
            <a:r>
              <a:rPr lang="en-ZA" sz="2800" dirty="0" smtClean="0"/>
              <a:t>3.  Reason for location 	4.  Neighbouring towns </a:t>
            </a:r>
            <a:endParaRPr lang="en-ZA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33829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00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3666"/>
            <a:ext cx="7776864" cy="549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955607"/>
          </a:xfrm>
        </p:spPr>
        <p:txBody>
          <a:bodyPr>
            <a:normAutofit/>
          </a:bodyPr>
          <a:lstStyle/>
          <a:p>
            <a:pPr algn="l"/>
            <a:r>
              <a:rPr lang="en-ZA" sz="2800" dirty="0" smtClean="0"/>
              <a:t>1.  Street patterns 		2.  Land use zones</a:t>
            </a:r>
            <a:br>
              <a:rPr lang="en-ZA" sz="2800" dirty="0" smtClean="0"/>
            </a:br>
            <a:r>
              <a:rPr lang="en-ZA" sz="2800" dirty="0" smtClean="0"/>
              <a:t>3.  Reason for location 	4.  Recreational facilities 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849865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62</Words>
  <Application>Microsoft Office PowerPoint</Application>
  <PresentationFormat>On-screen Show (4:3)</PresentationFormat>
  <Paragraphs>12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Rustenburg West - Map code </vt:lpstr>
      <vt:lpstr>1. Grid reference link to map code 3. Find position – practice  2. Describe  the change of slope from West to East </vt:lpstr>
      <vt:lpstr>1. Identify the street pattern – advantages / disadvantages 2. Identify the main economic activity </vt:lpstr>
      <vt:lpstr>1. Street pattern  - compare with previous  2. Power station – Function </vt:lpstr>
      <vt:lpstr>1. Identify landforms and direction of flow of river 2. Describe type of farming  3. Settlement pattern – advantages / disadvantages</vt:lpstr>
      <vt:lpstr>1. Drainage pattern   2. Slopes / landforms  3. Altitude    4. Types of rivers  </vt:lpstr>
      <vt:lpstr>1.  Street patterns   2.  Land use zones 3.  Reason for location  4.  Neighbouring towns </vt:lpstr>
      <vt:lpstr>1.  Street patterns   2.  Land use zones 3.  Reason for location  4.  Recreational facilities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ImageLaptop</dc:creator>
  <cp:lastModifiedBy>ImageLaptop</cp:lastModifiedBy>
  <cp:revision>5</cp:revision>
  <dcterms:created xsi:type="dcterms:W3CDTF">2012-06-08T19:55:16Z</dcterms:created>
  <dcterms:modified xsi:type="dcterms:W3CDTF">2013-12-01T21:38:12Z</dcterms:modified>
</cp:coreProperties>
</file>