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D0B9-513C-478F-99D6-3B1A65B91708}" type="datetimeFigureOut">
              <a:rPr lang="en-ZA" smtClean="0"/>
              <a:t>2012/06/08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71D6-464E-42F0-96F0-9250333511C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39983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D0B9-513C-478F-99D6-3B1A65B91708}" type="datetimeFigureOut">
              <a:rPr lang="en-ZA" smtClean="0"/>
              <a:t>2012/06/08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71D6-464E-42F0-96F0-9250333511C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14064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D0B9-513C-478F-99D6-3B1A65B91708}" type="datetimeFigureOut">
              <a:rPr lang="en-ZA" smtClean="0"/>
              <a:t>2012/06/08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71D6-464E-42F0-96F0-9250333511C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880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D0B9-513C-478F-99D6-3B1A65B91708}" type="datetimeFigureOut">
              <a:rPr lang="en-ZA" smtClean="0"/>
              <a:t>2012/06/08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71D6-464E-42F0-96F0-9250333511C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1341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D0B9-513C-478F-99D6-3B1A65B91708}" type="datetimeFigureOut">
              <a:rPr lang="en-ZA" smtClean="0"/>
              <a:t>2012/06/08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71D6-464E-42F0-96F0-9250333511C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57887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D0B9-513C-478F-99D6-3B1A65B91708}" type="datetimeFigureOut">
              <a:rPr lang="en-ZA" smtClean="0"/>
              <a:t>2012/06/08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71D6-464E-42F0-96F0-9250333511C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24860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D0B9-513C-478F-99D6-3B1A65B91708}" type="datetimeFigureOut">
              <a:rPr lang="en-ZA" smtClean="0"/>
              <a:t>2012/06/08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71D6-464E-42F0-96F0-9250333511C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9646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D0B9-513C-478F-99D6-3B1A65B91708}" type="datetimeFigureOut">
              <a:rPr lang="en-ZA" smtClean="0"/>
              <a:t>2012/06/08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71D6-464E-42F0-96F0-9250333511C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8939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D0B9-513C-478F-99D6-3B1A65B91708}" type="datetimeFigureOut">
              <a:rPr lang="en-ZA" smtClean="0"/>
              <a:t>2012/06/08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71D6-464E-42F0-96F0-9250333511C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622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D0B9-513C-478F-99D6-3B1A65B91708}" type="datetimeFigureOut">
              <a:rPr lang="en-ZA" smtClean="0"/>
              <a:t>2012/06/08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71D6-464E-42F0-96F0-9250333511C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502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D0B9-513C-478F-99D6-3B1A65B91708}" type="datetimeFigureOut">
              <a:rPr lang="en-ZA" smtClean="0"/>
              <a:t>2012/06/08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71D6-464E-42F0-96F0-9250333511C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933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4D0B9-513C-478F-99D6-3B1A65B91708}" type="datetimeFigureOut">
              <a:rPr lang="en-ZA" smtClean="0"/>
              <a:t>2012/06/08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571D6-464E-42F0-96F0-9250333511C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875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1412776"/>
            <a:ext cx="4886325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989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" y="6749"/>
            <a:ext cx="8310233" cy="684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363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" y="212315"/>
            <a:ext cx="9137817" cy="664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439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5" y="203805"/>
            <a:ext cx="9106316" cy="662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02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02831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081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26587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51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83" y="846196"/>
            <a:ext cx="9136699" cy="601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026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512" y="893619"/>
            <a:ext cx="9233512" cy="592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43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9" y="0"/>
            <a:ext cx="8892480" cy="682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116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7" y="673937"/>
            <a:ext cx="9128793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844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150"/>
            <a:ext cx="9144000" cy="669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337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12" y="0"/>
            <a:ext cx="9176111" cy="680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964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5" y="332656"/>
            <a:ext cx="9100705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094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ImageLaptop</dc:creator>
  <cp:lastModifiedBy>ImageLaptop</cp:lastModifiedBy>
  <cp:revision>4</cp:revision>
  <dcterms:created xsi:type="dcterms:W3CDTF">2012-06-08T19:23:08Z</dcterms:created>
  <dcterms:modified xsi:type="dcterms:W3CDTF">2012-06-08T20:43:56Z</dcterms:modified>
</cp:coreProperties>
</file>