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4D3-75F5-49BC-B2AD-E9922C3B759C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E29F-A83E-40E4-B31D-5A8232CFFF3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044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4D3-75F5-49BC-B2AD-E9922C3B759C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E29F-A83E-40E4-B31D-5A8232CFFF3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584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4D3-75F5-49BC-B2AD-E9922C3B759C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E29F-A83E-40E4-B31D-5A8232CFFF3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22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4D3-75F5-49BC-B2AD-E9922C3B759C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E29F-A83E-40E4-B31D-5A8232CFFF3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84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4D3-75F5-49BC-B2AD-E9922C3B759C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E29F-A83E-40E4-B31D-5A8232CFFF3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031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4D3-75F5-49BC-B2AD-E9922C3B759C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E29F-A83E-40E4-B31D-5A8232CFFF3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920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4D3-75F5-49BC-B2AD-E9922C3B759C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E29F-A83E-40E4-B31D-5A8232CFFF3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794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4D3-75F5-49BC-B2AD-E9922C3B759C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E29F-A83E-40E4-B31D-5A8232CFFF3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470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4D3-75F5-49BC-B2AD-E9922C3B759C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E29F-A83E-40E4-B31D-5A8232CFFF3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101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4D3-75F5-49BC-B2AD-E9922C3B759C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E29F-A83E-40E4-B31D-5A8232CFFF3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443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4D3-75F5-49BC-B2AD-E9922C3B759C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E29F-A83E-40E4-B31D-5A8232CFFF3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8420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A4D3-75F5-49BC-B2AD-E9922C3B759C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2E29F-A83E-40E4-B31D-5A8232CFFF3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137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908720"/>
          </a:xfrm>
        </p:spPr>
        <p:txBody>
          <a:bodyPr/>
          <a:lstStyle/>
          <a:p>
            <a:r>
              <a:rPr lang="en-ZA" dirty="0" smtClean="0"/>
              <a:t>MAP INTERPRETATION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21288"/>
            <a:ext cx="9144000" cy="836712"/>
          </a:xfrm>
        </p:spPr>
        <p:txBody>
          <a:bodyPr/>
          <a:lstStyle/>
          <a:p>
            <a:r>
              <a:rPr lang="en-ZA" dirty="0" smtClean="0"/>
              <a:t>This section counts 40 marks in the map work paper</a:t>
            </a:r>
            <a:endParaRPr lang="en-Z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69" y="908720"/>
            <a:ext cx="6840760" cy="500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06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198"/>
            <a:ext cx="9144000" cy="656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572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167"/>
            <a:ext cx="9161284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625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513"/>
            <a:ext cx="9105399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158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003"/>
            <a:ext cx="9145064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17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7801"/>
            <a:ext cx="9144000" cy="605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387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3" y="-14599"/>
            <a:ext cx="9208778" cy="646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41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" y="881336"/>
            <a:ext cx="912174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226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5432"/>
            <a:ext cx="910244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071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107"/>
            <a:ext cx="9144000" cy="605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2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116632"/>
            <a:ext cx="9115440" cy="677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83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4838"/>
            <a:ext cx="5976664" cy="65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083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" y="260648"/>
            <a:ext cx="9154111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Land uses</a:t>
            </a:r>
            <a:endParaRPr lang="en-Z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" y="980728"/>
            <a:ext cx="917381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83568" y="1690164"/>
            <a:ext cx="3456384" cy="41871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Oval 5"/>
          <p:cNvSpPr/>
          <p:nvPr/>
        </p:nvSpPr>
        <p:spPr>
          <a:xfrm>
            <a:off x="6337595" y="1416433"/>
            <a:ext cx="2771800" cy="3168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776">
            <a:off x="3172898" y="984939"/>
            <a:ext cx="2778074" cy="141045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60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" y="1268760"/>
            <a:ext cx="90201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46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36"/>
            <a:ext cx="9144000" cy="623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58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46" y="97670"/>
            <a:ext cx="9178846" cy="676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11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49" y="332656"/>
            <a:ext cx="9160105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931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" y="256843"/>
            <a:ext cx="9133462" cy="659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17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591"/>
            <a:ext cx="9112381" cy="644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674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14</Words>
  <Application>Microsoft Office PowerPoint</Application>
  <PresentationFormat>On-screen Show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MAP INTERPRETATION</vt:lpstr>
      <vt:lpstr>PowerPoint Presentation</vt:lpstr>
      <vt:lpstr>Land 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INTERPRETATION</dc:title>
  <dc:creator>ImageLaptop</dc:creator>
  <cp:lastModifiedBy>ImageLaptop</cp:lastModifiedBy>
  <cp:revision>6</cp:revision>
  <dcterms:created xsi:type="dcterms:W3CDTF">2012-06-08T16:57:04Z</dcterms:created>
  <dcterms:modified xsi:type="dcterms:W3CDTF">2012-06-08T20:42:28Z</dcterms:modified>
</cp:coreProperties>
</file>